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F4C-4214-B452-07A4AFB970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F4C-4214-B452-07A4AFB970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7F4C-4214-B452-07A4AFB970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F4C-4214-B452-07A4AFB9701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4C-4214-B452-07A4AFB97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97A-4B33-9C87-9026F22D1E8E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97A-4B33-9C87-9026F22D1E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A-4B33-9C87-9026F22D1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D02-4A50-AE64-429E3100635B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D02-4A50-AE64-429E3100635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2-4A50-AE64-429E31006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C4F-4DDC-B46D-4FAFD996C631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C4F-4DDC-B46D-4FAFD996C6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4F-4DDC-B46D-4FAFD996C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3CDF0F-9B72-4670-82BB-B1951D11CE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37800D3-F0EB-4F60-8238-095C6B6A6AC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863124"/>
            <a:ext cx="6546079" cy="513174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7D99E0D-922A-484B-92B6-8F653C877488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E39EB4-E601-4579-88C8-5B3B44BAB8F3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8B69529-DB0B-4817-A3FE-5C83AC2F18CA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392B809B-7C90-4D22-875E-C1FA5CEFCC6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69BEC239-A11D-4EDA-9B33-7E334489785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8B8FEA93-74F6-41E7-9E5A-56708F8B938F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092E2B9C-E89C-4C95-8DF1-1A9CBDC8D9EC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BFACFDD-935C-438A-8A40-A432EC4C53EA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736C5AF0-52BE-4CB9-84CD-A90F8E03C09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2517752-9441-4E07-90F0-E473B4C568C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71E47DA3-30EC-4B36-AC8B-6B6372086E79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12F8DDB-79E6-4A0F-BB8A-C9632FB10DFC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B4DC7074-F219-4B52-9011-FAA14A0E3CC2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326A2B5-7990-471C-B638-F524E4FB8F8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2B5F2063-6993-4AD5-9002-7B4C92D21435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B0305748-9EE7-45CD-9553-BF1D548AA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D374A9AD-191B-484E-A934-86E2756231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9608F99E-D6A8-4D90-9C06-EAF65602B338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68502BA9-8677-4D9B-B293-1448397FC30C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39891DF7-0339-40EB-9F89-334B9E4A2E0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A874A01B-81C1-4C0A-AE40-53B41B229F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21535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5EE7203F-7054-43E0-96CB-6F35702721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85D944D1-BEC3-4327-BF3D-387075CA39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4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4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95163C2-F9B9-4D8F-98A3-59C6D93A0AC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EDB767-4893-4C42-B205-3CC325B52D1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17D14D-8516-498D-AC78-85E60310C7F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9D27992-7905-4015-837A-39534B92F43A}"/>
              </a:ext>
            </a:extLst>
          </p:cNvPr>
          <p:cNvSpPr/>
          <p:nvPr userDrawn="1"/>
        </p:nvSpPr>
        <p:spPr>
          <a:xfrm>
            <a:off x="-9236" y="6581001"/>
            <a:ext cx="12192000" cy="27699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9B0CAC7-6ED7-423F-A47B-00EE6385D8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180A1B5-FA13-4CEF-8E11-F8E0D8B10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4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14198389-DB8C-49EA-B256-24D5401D06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0BF50A81-BB57-4D23-BF0B-7872C3F1F897}"/>
              </a:ext>
            </a:extLst>
          </p:cNvPr>
          <p:cNvGrpSpPr/>
          <p:nvPr/>
        </p:nvGrpSpPr>
        <p:grpSpPr>
          <a:xfrm>
            <a:off x="157016" y="4933283"/>
            <a:ext cx="12192000" cy="1571497"/>
            <a:chOff x="-565472" y="2749901"/>
            <a:chExt cx="11984686" cy="1571497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09377939-DCCD-4EF8-AF82-517A6BD4CEDC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59E961-920E-4523-B6C1-FEB8583A4E4B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72C3CA-FCD1-4DB7-9261-6010BDCC5724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C9E929D9-4986-4637-9B8A-35B089B634FB}"/>
              </a:ext>
            </a:extLst>
          </p:cNvPr>
          <p:cNvSpPr/>
          <p:nvPr/>
        </p:nvSpPr>
        <p:spPr>
          <a:xfrm>
            <a:off x="10263892" y="188814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8" name="Group 2">
            <a:extLst>
              <a:ext uri="{FF2B5EF4-FFF2-40B4-BE49-F238E27FC236}">
                <a16:creationId xmlns:a16="http://schemas.microsoft.com/office/drawing/2014/main" id="{5E38AAC2-4F35-4D43-AA86-6C841D1B13F1}"/>
              </a:ext>
            </a:extLst>
          </p:cNvPr>
          <p:cNvGrpSpPr/>
          <p:nvPr/>
        </p:nvGrpSpPr>
        <p:grpSpPr>
          <a:xfrm>
            <a:off x="1167430" y="1965227"/>
            <a:ext cx="4264394" cy="4313485"/>
            <a:chOff x="369152" y="1617134"/>
            <a:chExt cx="3546035" cy="3586857"/>
          </a:xfrm>
        </p:grpSpPr>
        <p:grpSp>
          <p:nvGrpSpPr>
            <p:cNvPr id="69" name="Group 3">
              <a:extLst>
                <a:ext uri="{FF2B5EF4-FFF2-40B4-BE49-F238E27FC236}">
                  <a16:creationId xmlns:a16="http://schemas.microsoft.com/office/drawing/2014/main" id="{221B4DC6-3DC0-400B-8841-13F3A3EF79D7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89" name="Rectangle 14">
                <a:extLst>
                  <a:ext uri="{FF2B5EF4-FFF2-40B4-BE49-F238E27FC236}">
                    <a16:creationId xmlns:a16="http://schemas.microsoft.com/office/drawing/2014/main" id="{117C62E8-2B6B-40D2-B799-9F1AFE7CC11C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Right Triangle 13">
                <a:extLst>
                  <a:ext uri="{FF2B5EF4-FFF2-40B4-BE49-F238E27FC236}">
                    <a16:creationId xmlns:a16="http://schemas.microsoft.com/office/drawing/2014/main" id="{8FA46D31-3941-4AE4-99EB-AC0FF922F768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Rectangle 24">
                <a:extLst>
                  <a:ext uri="{FF2B5EF4-FFF2-40B4-BE49-F238E27FC236}">
                    <a16:creationId xmlns:a16="http://schemas.microsoft.com/office/drawing/2014/main" id="{C78EF5D8-4D9A-4265-9780-6527807F80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Rectangle 41">
                <a:extLst>
                  <a:ext uri="{FF2B5EF4-FFF2-40B4-BE49-F238E27FC236}">
                    <a16:creationId xmlns:a16="http://schemas.microsoft.com/office/drawing/2014/main" id="{89D62165-D18E-4120-9391-96EC13A6CCE1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3" name="Isosceles Triangle 3">
                <a:extLst>
                  <a:ext uri="{FF2B5EF4-FFF2-40B4-BE49-F238E27FC236}">
                    <a16:creationId xmlns:a16="http://schemas.microsoft.com/office/drawing/2014/main" id="{53772C0F-2E51-43A0-B8F5-3C9F0CE46A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0" name="Group 4">
              <a:extLst>
                <a:ext uri="{FF2B5EF4-FFF2-40B4-BE49-F238E27FC236}">
                  <a16:creationId xmlns:a16="http://schemas.microsoft.com/office/drawing/2014/main" id="{F5FC0FDD-208A-4E80-BB58-EC4D724FE1F1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84" name="Rectangle 14">
                <a:extLst>
                  <a:ext uri="{FF2B5EF4-FFF2-40B4-BE49-F238E27FC236}">
                    <a16:creationId xmlns:a16="http://schemas.microsoft.com/office/drawing/2014/main" id="{0D59DEB5-1FDD-491E-8F82-4A9A8358FB55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ight Triangle 13">
                <a:extLst>
                  <a:ext uri="{FF2B5EF4-FFF2-40B4-BE49-F238E27FC236}">
                    <a16:creationId xmlns:a16="http://schemas.microsoft.com/office/drawing/2014/main" id="{BA6434A5-A61F-439D-93CD-8B0E820A0B18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ectangle 24">
                <a:extLst>
                  <a:ext uri="{FF2B5EF4-FFF2-40B4-BE49-F238E27FC236}">
                    <a16:creationId xmlns:a16="http://schemas.microsoft.com/office/drawing/2014/main" id="{93A497F3-F0BA-46D1-8A1A-50EFDFD891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9120FF8A-E019-4CCA-A80C-34A8E518051E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Isosceles Triangle 3">
                <a:extLst>
                  <a:ext uri="{FF2B5EF4-FFF2-40B4-BE49-F238E27FC236}">
                    <a16:creationId xmlns:a16="http://schemas.microsoft.com/office/drawing/2014/main" id="{3F79E8E7-9E79-4C94-835E-A3B125103C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" name="Group 5">
              <a:extLst>
                <a:ext uri="{FF2B5EF4-FFF2-40B4-BE49-F238E27FC236}">
                  <a16:creationId xmlns:a16="http://schemas.microsoft.com/office/drawing/2014/main" id="{CA186444-574C-4FBB-8327-123D0E41C2AD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79" name="Rectangle 14">
                <a:extLst>
                  <a:ext uri="{FF2B5EF4-FFF2-40B4-BE49-F238E27FC236}">
                    <a16:creationId xmlns:a16="http://schemas.microsoft.com/office/drawing/2014/main" id="{3EEE84FA-FD19-4EC6-9CAE-9826C9492C4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Right Triangle 13">
                <a:extLst>
                  <a:ext uri="{FF2B5EF4-FFF2-40B4-BE49-F238E27FC236}">
                    <a16:creationId xmlns:a16="http://schemas.microsoft.com/office/drawing/2014/main" id="{BEE1EA74-6AF7-4123-BB57-8A8C0ABB7C8B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ectangle 24">
                <a:extLst>
                  <a:ext uri="{FF2B5EF4-FFF2-40B4-BE49-F238E27FC236}">
                    <a16:creationId xmlns:a16="http://schemas.microsoft.com/office/drawing/2014/main" id="{D5B07CB8-71D4-4C46-9477-8E6DF2E7E9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ectangle 41">
                <a:extLst>
                  <a:ext uri="{FF2B5EF4-FFF2-40B4-BE49-F238E27FC236}">
                    <a16:creationId xmlns:a16="http://schemas.microsoft.com/office/drawing/2014/main" id="{D535D1A4-BF2E-4F00-AB18-63A92DAFE61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Isosceles Triangle 3">
                <a:extLst>
                  <a:ext uri="{FF2B5EF4-FFF2-40B4-BE49-F238E27FC236}">
                    <a16:creationId xmlns:a16="http://schemas.microsoft.com/office/drawing/2014/main" id="{62465E05-63B1-4F79-BD19-41C974FA7D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2" name="Group 6">
              <a:extLst>
                <a:ext uri="{FF2B5EF4-FFF2-40B4-BE49-F238E27FC236}">
                  <a16:creationId xmlns:a16="http://schemas.microsoft.com/office/drawing/2014/main" id="{6ECAB47A-E801-4C54-853C-DA057BDAA243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74" name="Rectangle 14">
                <a:extLst>
                  <a:ext uri="{FF2B5EF4-FFF2-40B4-BE49-F238E27FC236}">
                    <a16:creationId xmlns:a16="http://schemas.microsoft.com/office/drawing/2014/main" id="{D5401078-AF10-4D29-8935-E602E6100C7A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ight Triangle 13">
                <a:extLst>
                  <a:ext uri="{FF2B5EF4-FFF2-40B4-BE49-F238E27FC236}">
                    <a16:creationId xmlns:a16="http://schemas.microsoft.com/office/drawing/2014/main" id="{E0D26F98-D168-4BF8-BBF7-00AB2097174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24">
                <a:extLst>
                  <a:ext uri="{FF2B5EF4-FFF2-40B4-BE49-F238E27FC236}">
                    <a16:creationId xmlns:a16="http://schemas.microsoft.com/office/drawing/2014/main" id="{E40E0614-2EE8-404D-99AD-112AD55D16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41">
                <a:extLst>
                  <a:ext uri="{FF2B5EF4-FFF2-40B4-BE49-F238E27FC236}">
                    <a16:creationId xmlns:a16="http://schemas.microsoft.com/office/drawing/2014/main" id="{97CD7E8B-13C0-4DAB-9E41-808819D5165F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Isosceles Triangle 3">
                <a:extLst>
                  <a:ext uri="{FF2B5EF4-FFF2-40B4-BE49-F238E27FC236}">
                    <a16:creationId xmlns:a16="http://schemas.microsoft.com/office/drawing/2014/main" id="{82D740F0-BB4D-405B-836E-D3445CEDDF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3" name="Rectangle 14">
              <a:extLst>
                <a:ext uri="{FF2B5EF4-FFF2-40B4-BE49-F238E27FC236}">
                  <a16:creationId xmlns:a16="http://schemas.microsoft.com/office/drawing/2014/main" id="{FEF7030F-5B08-4153-B3DD-883230C8D864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4" name="Group 29">
            <a:extLst>
              <a:ext uri="{FF2B5EF4-FFF2-40B4-BE49-F238E27FC236}">
                <a16:creationId xmlns:a16="http://schemas.microsoft.com/office/drawing/2014/main" id="{0FDCC9E8-40C1-44DB-95E3-E99336B915CF}"/>
              </a:ext>
            </a:extLst>
          </p:cNvPr>
          <p:cNvGrpSpPr/>
          <p:nvPr/>
        </p:nvGrpSpPr>
        <p:grpSpPr>
          <a:xfrm>
            <a:off x="1692640" y="2642600"/>
            <a:ext cx="3028217" cy="3026664"/>
            <a:chOff x="4574848" y="1897856"/>
            <a:chExt cx="3028217" cy="3026664"/>
          </a:xfrm>
        </p:grpSpPr>
        <p:sp>
          <p:nvSpPr>
            <p:cNvPr id="95" name="Freeform: Shape 30">
              <a:extLst>
                <a:ext uri="{FF2B5EF4-FFF2-40B4-BE49-F238E27FC236}">
                  <a16:creationId xmlns:a16="http://schemas.microsoft.com/office/drawing/2014/main" id="{1A9C9147-77B8-4938-98C1-1883C09E2DC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31">
              <a:extLst>
                <a:ext uri="{FF2B5EF4-FFF2-40B4-BE49-F238E27FC236}">
                  <a16:creationId xmlns:a16="http://schemas.microsoft.com/office/drawing/2014/main" id="{1C891F6A-3317-4A9B-B14B-6714F6FE1F8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7" name="Freeform: Shape 32">
            <a:extLst>
              <a:ext uri="{FF2B5EF4-FFF2-40B4-BE49-F238E27FC236}">
                <a16:creationId xmlns:a16="http://schemas.microsoft.com/office/drawing/2014/main" id="{B2D94FF8-D134-4F6B-BD82-345918F5295C}"/>
              </a:ext>
            </a:extLst>
          </p:cNvPr>
          <p:cNvSpPr/>
          <p:nvPr/>
        </p:nvSpPr>
        <p:spPr>
          <a:xfrm flipH="1">
            <a:off x="0" y="2468605"/>
            <a:ext cx="7846767" cy="3226867"/>
          </a:xfrm>
          <a:custGeom>
            <a:avLst/>
            <a:gdLst>
              <a:gd name="connsiteX0" fmla="*/ 9161417 w 9161417"/>
              <a:gd name="connsiteY0" fmla="*/ 2499360 h 2499360"/>
              <a:gd name="connsiteX1" fmla="*/ 8177348 w 9161417"/>
              <a:gd name="connsiteY1" fmla="*/ 2499360 h 2499360"/>
              <a:gd name="connsiteX2" fmla="*/ 6766560 w 9161417"/>
              <a:gd name="connsiteY2" fmla="*/ 1018903 h 2499360"/>
              <a:gd name="connsiteX3" fmla="*/ 5547360 w 9161417"/>
              <a:gd name="connsiteY3" fmla="*/ 2090057 h 2499360"/>
              <a:gd name="connsiteX4" fmla="*/ 3866606 w 9161417"/>
              <a:gd name="connsiteY4" fmla="*/ 322217 h 2499360"/>
              <a:gd name="connsiteX5" fmla="*/ 2368731 w 9161417"/>
              <a:gd name="connsiteY5" fmla="*/ 1550126 h 2499360"/>
              <a:gd name="connsiteX6" fmla="*/ 0 w 9161417"/>
              <a:gd name="connsiteY6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417" h="2499360">
                <a:moveTo>
                  <a:pt x="9161417" y="2499360"/>
                </a:moveTo>
                <a:lnTo>
                  <a:pt x="8177348" y="2499360"/>
                </a:lnTo>
                <a:lnTo>
                  <a:pt x="6766560" y="1018903"/>
                </a:lnTo>
                <a:lnTo>
                  <a:pt x="5547360" y="2090057"/>
                </a:lnTo>
                <a:lnTo>
                  <a:pt x="3866606" y="322217"/>
                </a:lnTo>
                <a:lnTo>
                  <a:pt x="2368731" y="155012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id="{71905E5D-DFA0-4073-845F-0722DCB12C0D}"/>
              </a:ext>
            </a:extLst>
          </p:cNvPr>
          <p:cNvGrpSpPr/>
          <p:nvPr/>
        </p:nvGrpSpPr>
        <p:grpSpPr>
          <a:xfrm>
            <a:off x="1749507" y="4837280"/>
            <a:ext cx="651793" cy="658711"/>
            <a:chOff x="8299269" y="3664290"/>
            <a:chExt cx="835868" cy="844740"/>
          </a:xfrm>
          <a:solidFill>
            <a:schemeClr val="accent1"/>
          </a:solidFill>
        </p:grpSpPr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7AD9F971-59EA-4B8A-BC3C-A932E71F3F6A}"/>
                </a:ext>
              </a:extLst>
            </p:cNvPr>
            <p:cNvSpPr/>
            <p:nvPr/>
          </p:nvSpPr>
          <p:spPr>
            <a:xfrm>
              <a:off x="8299269" y="3667887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34">
              <a:extLst>
                <a:ext uri="{FF2B5EF4-FFF2-40B4-BE49-F238E27FC236}">
                  <a16:creationId xmlns:a16="http://schemas.microsoft.com/office/drawing/2014/main" id="{B840D834-5EC7-4BB2-9A3B-4F7F0569D4F4}"/>
                </a:ext>
              </a:extLst>
            </p:cNvPr>
            <p:cNvSpPr/>
            <p:nvPr/>
          </p:nvSpPr>
          <p:spPr>
            <a:xfrm>
              <a:off x="8772311" y="3664290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35">
              <a:extLst>
                <a:ext uri="{FF2B5EF4-FFF2-40B4-BE49-F238E27FC236}">
                  <a16:creationId xmlns:a16="http://schemas.microsoft.com/office/drawing/2014/main" id="{A7ECFA63-070F-4400-B8B4-9945B4F78452}"/>
                </a:ext>
              </a:extLst>
            </p:cNvPr>
            <p:cNvSpPr/>
            <p:nvPr/>
          </p:nvSpPr>
          <p:spPr>
            <a:xfrm>
              <a:off x="8299269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36">
              <a:extLst>
                <a:ext uri="{FF2B5EF4-FFF2-40B4-BE49-F238E27FC236}">
                  <a16:creationId xmlns:a16="http://schemas.microsoft.com/office/drawing/2014/main" id="{3DA799EE-1B96-4768-8154-D74544F4770A}"/>
                </a:ext>
              </a:extLst>
            </p:cNvPr>
            <p:cNvSpPr/>
            <p:nvPr/>
          </p:nvSpPr>
          <p:spPr>
            <a:xfrm>
              <a:off x="8772311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38">
            <a:extLst>
              <a:ext uri="{FF2B5EF4-FFF2-40B4-BE49-F238E27FC236}">
                <a16:creationId xmlns:a16="http://schemas.microsoft.com/office/drawing/2014/main" id="{E0EC43FA-A54B-4C36-953F-403B424B75C4}"/>
              </a:ext>
            </a:extLst>
          </p:cNvPr>
          <p:cNvGrpSpPr/>
          <p:nvPr/>
        </p:nvGrpSpPr>
        <p:grpSpPr>
          <a:xfrm>
            <a:off x="4286934" y="3954523"/>
            <a:ext cx="651793" cy="658711"/>
            <a:chOff x="8299269" y="3664290"/>
            <a:chExt cx="835868" cy="844740"/>
          </a:xfrm>
          <a:solidFill>
            <a:schemeClr val="accent1"/>
          </a:solidFill>
        </p:grpSpPr>
        <p:sp>
          <p:nvSpPr>
            <p:cNvPr id="104" name="Rectangle 39">
              <a:extLst>
                <a:ext uri="{FF2B5EF4-FFF2-40B4-BE49-F238E27FC236}">
                  <a16:creationId xmlns:a16="http://schemas.microsoft.com/office/drawing/2014/main" id="{5E35525B-4A68-4274-A0E1-CC6E92BAF8E2}"/>
                </a:ext>
              </a:extLst>
            </p:cNvPr>
            <p:cNvSpPr/>
            <p:nvPr/>
          </p:nvSpPr>
          <p:spPr>
            <a:xfrm>
              <a:off x="8299269" y="3667887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40">
              <a:extLst>
                <a:ext uri="{FF2B5EF4-FFF2-40B4-BE49-F238E27FC236}">
                  <a16:creationId xmlns:a16="http://schemas.microsoft.com/office/drawing/2014/main" id="{FBE85764-1373-43CE-A623-BF4A56045F73}"/>
                </a:ext>
              </a:extLst>
            </p:cNvPr>
            <p:cNvSpPr/>
            <p:nvPr/>
          </p:nvSpPr>
          <p:spPr>
            <a:xfrm>
              <a:off x="8772311" y="3664290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41">
              <a:extLst>
                <a:ext uri="{FF2B5EF4-FFF2-40B4-BE49-F238E27FC236}">
                  <a16:creationId xmlns:a16="http://schemas.microsoft.com/office/drawing/2014/main" id="{003AA29E-32C2-4841-9E8F-46F1B9D0A1CA}"/>
                </a:ext>
              </a:extLst>
            </p:cNvPr>
            <p:cNvSpPr/>
            <p:nvPr/>
          </p:nvSpPr>
          <p:spPr>
            <a:xfrm>
              <a:off x="8299269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42">
              <a:extLst>
                <a:ext uri="{FF2B5EF4-FFF2-40B4-BE49-F238E27FC236}">
                  <a16:creationId xmlns:a16="http://schemas.microsoft.com/office/drawing/2014/main" id="{4262E70E-5527-4C98-81A6-0E36F47C1438}"/>
                </a:ext>
              </a:extLst>
            </p:cNvPr>
            <p:cNvSpPr/>
            <p:nvPr/>
          </p:nvSpPr>
          <p:spPr>
            <a:xfrm>
              <a:off x="8772311" y="4146204"/>
              <a:ext cx="362826" cy="3628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Diamond 43">
            <a:extLst>
              <a:ext uri="{FF2B5EF4-FFF2-40B4-BE49-F238E27FC236}">
                <a16:creationId xmlns:a16="http://schemas.microsoft.com/office/drawing/2014/main" id="{88A282A5-21C3-47B2-B87D-305227A022E2}"/>
              </a:ext>
            </a:extLst>
          </p:cNvPr>
          <p:cNvSpPr/>
          <p:nvPr/>
        </p:nvSpPr>
        <p:spPr>
          <a:xfrm>
            <a:off x="9232097" y="4122386"/>
            <a:ext cx="592574" cy="592572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9" name="Diamond 44">
            <a:extLst>
              <a:ext uri="{FF2B5EF4-FFF2-40B4-BE49-F238E27FC236}">
                <a16:creationId xmlns:a16="http://schemas.microsoft.com/office/drawing/2014/main" id="{CD4F782D-C963-4731-B6B9-AE5E462BA5E9}"/>
              </a:ext>
            </a:extLst>
          </p:cNvPr>
          <p:cNvSpPr/>
          <p:nvPr/>
        </p:nvSpPr>
        <p:spPr>
          <a:xfrm>
            <a:off x="6639229" y="4122386"/>
            <a:ext cx="592574" cy="59257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10" name="Group 45">
            <a:extLst>
              <a:ext uri="{FF2B5EF4-FFF2-40B4-BE49-F238E27FC236}">
                <a16:creationId xmlns:a16="http://schemas.microsoft.com/office/drawing/2014/main" id="{B08042E8-D32A-4AD3-8B63-A76C629642D4}"/>
              </a:ext>
            </a:extLst>
          </p:cNvPr>
          <p:cNvGrpSpPr/>
          <p:nvPr/>
        </p:nvGrpSpPr>
        <p:grpSpPr>
          <a:xfrm>
            <a:off x="7397471" y="3883664"/>
            <a:ext cx="1779623" cy="1080504"/>
            <a:chOff x="3131840" y="2220255"/>
            <a:chExt cx="3096344" cy="108050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BB346FF-E34B-4CA1-BAD9-8AD6F4998F28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71D33AE-9408-4AA9-8336-74FCF060CED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3" name="Group 48">
            <a:extLst>
              <a:ext uri="{FF2B5EF4-FFF2-40B4-BE49-F238E27FC236}">
                <a16:creationId xmlns:a16="http://schemas.microsoft.com/office/drawing/2014/main" id="{C7AD0FC2-BC91-415E-9EC3-D96E0DABBF79}"/>
              </a:ext>
            </a:extLst>
          </p:cNvPr>
          <p:cNvGrpSpPr/>
          <p:nvPr/>
        </p:nvGrpSpPr>
        <p:grpSpPr>
          <a:xfrm>
            <a:off x="9990339" y="3883664"/>
            <a:ext cx="1779623" cy="1080504"/>
            <a:chOff x="3131840" y="2220255"/>
            <a:chExt cx="3096344" cy="108050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96FCFA5-C364-4400-BBD4-CA6722275D6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046DF8D-C90A-4A92-BA83-69E6327E8C7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16" name="Diamond 51">
            <a:extLst>
              <a:ext uri="{FF2B5EF4-FFF2-40B4-BE49-F238E27FC236}">
                <a16:creationId xmlns:a16="http://schemas.microsoft.com/office/drawing/2014/main" id="{7BF926FD-5785-476B-80E1-86DBB8E5ED80}"/>
              </a:ext>
            </a:extLst>
          </p:cNvPr>
          <p:cNvSpPr/>
          <p:nvPr/>
        </p:nvSpPr>
        <p:spPr>
          <a:xfrm>
            <a:off x="9232097" y="5382758"/>
            <a:ext cx="592574" cy="592572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17" name="Diamond 52">
            <a:extLst>
              <a:ext uri="{FF2B5EF4-FFF2-40B4-BE49-F238E27FC236}">
                <a16:creationId xmlns:a16="http://schemas.microsoft.com/office/drawing/2014/main" id="{2D5E5F63-E5DA-46AC-B14E-4901733D76E2}"/>
              </a:ext>
            </a:extLst>
          </p:cNvPr>
          <p:cNvSpPr/>
          <p:nvPr/>
        </p:nvSpPr>
        <p:spPr>
          <a:xfrm>
            <a:off x="6639229" y="5382758"/>
            <a:ext cx="592574" cy="59257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B9DADF23-0D11-4811-88DB-23892A1D2B48}"/>
              </a:ext>
            </a:extLst>
          </p:cNvPr>
          <p:cNvGrpSpPr/>
          <p:nvPr/>
        </p:nvGrpSpPr>
        <p:grpSpPr>
          <a:xfrm>
            <a:off x="7397471" y="5144035"/>
            <a:ext cx="1779623" cy="1080504"/>
            <a:chOff x="3131840" y="2220255"/>
            <a:chExt cx="3096344" cy="108050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C3A658E-1E36-4F3A-A2AD-FF579A06B61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0BD2049-714D-49C1-BB01-CEA82F05682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21" name="Group 56">
            <a:extLst>
              <a:ext uri="{FF2B5EF4-FFF2-40B4-BE49-F238E27FC236}">
                <a16:creationId xmlns:a16="http://schemas.microsoft.com/office/drawing/2014/main" id="{10949EA5-07D6-4609-83EC-255885B13A4E}"/>
              </a:ext>
            </a:extLst>
          </p:cNvPr>
          <p:cNvGrpSpPr/>
          <p:nvPr/>
        </p:nvGrpSpPr>
        <p:grpSpPr>
          <a:xfrm>
            <a:off x="9990339" y="5144035"/>
            <a:ext cx="1779623" cy="1080504"/>
            <a:chOff x="3131840" y="2220255"/>
            <a:chExt cx="3096344" cy="108050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ED4EA0E-564F-4D6A-9DCA-35A99601BC5D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2A9ED7B-ED50-4707-BD4A-404959069F8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24" name="Round Same Side Corner Rectangle 11">
            <a:extLst>
              <a:ext uri="{FF2B5EF4-FFF2-40B4-BE49-F238E27FC236}">
                <a16:creationId xmlns:a16="http://schemas.microsoft.com/office/drawing/2014/main" id="{186BADC7-33B3-43D1-ADF6-EC726F5CCB90}"/>
              </a:ext>
            </a:extLst>
          </p:cNvPr>
          <p:cNvSpPr>
            <a:spLocks noChangeAspect="1"/>
          </p:cNvSpPr>
          <p:nvPr/>
        </p:nvSpPr>
        <p:spPr>
          <a:xfrm>
            <a:off x="6791408" y="5532737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5" name="Rounded Rectangle 36">
            <a:extLst>
              <a:ext uri="{FF2B5EF4-FFF2-40B4-BE49-F238E27FC236}">
                <a16:creationId xmlns:a16="http://schemas.microsoft.com/office/drawing/2014/main" id="{9F267786-1B3E-4039-856C-22D9FAC8CC6A}"/>
              </a:ext>
            </a:extLst>
          </p:cNvPr>
          <p:cNvSpPr/>
          <p:nvPr/>
        </p:nvSpPr>
        <p:spPr>
          <a:xfrm>
            <a:off x="6789207" y="4272364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6" name="Rounded Rectangle 1">
            <a:extLst>
              <a:ext uri="{FF2B5EF4-FFF2-40B4-BE49-F238E27FC236}">
                <a16:creationId xmlns:a16="http://schemas.microsoft.com/office/drawing/2014/main" id="{CE886588-3ABA-4ABB-ACC8-CCAC2A85D1C1}"/>
              </a:ext>
            </a:extLst>
          </p:cNvPr>
          <p:cNvSpPr>
            <a:spLocks noChangeAspect="1"/>
          </p:cNvSpPr>
          <p:nvPr/>
        </p:nvSpPr>
        <p:spPr>
          <a:xfrm>
            <a:off x="9403356" y="4272365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7" name="Oval 21">
            <a:extLst>
              <a:ext uri="{FF2B5EF4-FFF2-40B4-BE49-F238E27FC236}">
                <a16:creationId xmlns:a16="http://schemas.microsoft.com/office/drawing/2014/main" id="{EA23C9F6-224F-459F-A16F-E04F54729713}"/>
              </a:ext>
            </a:extLst>
          </p:cNvPr>
          <p:cNvSpPr/>
          <p:nvPr/>
        </p:nvSpPr>
        <p:spPr>
          <a:xfrm rot="20700000">
            <a:off x="9369780" y="5540043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28" name="Group 65">
            <a:extLst>
              <a:ext uri="{FF2B5EF4-FFF2-40B4-BE49-F238E27FC236}">
                <a16:creationId xmlns:a16="http://schemas.microsoft.com/office/drawing/2014/main" id="{32A5B01B-F0FF-40C6-B8FE-EAB8A695266D}"/>
              </a:ext>
            </a:extLst>
          </p:cNvPr>
          <p:cNvGrpSpPr/>
          <p:nvPr/>
        </p:nvGrpSpPr>
        <p:grpSpPr>
          <a:xfrm>
            <a:off x="7952464" y="2780744"/>
            <a:ext cx="3739117" cy="1074993"/>
            <a:chOff x="2079598" y="4257726"/>
            <a:chExt cx="2262901" cy="1074993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ED5F2F0-9E4D-458B-9301-AEF52102287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B1B8983-3695-4273-AD74-06B8F08F2A98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CB62C870-EBA9-4D92-89D2-9E8D6F28AFDB}"/>
              </a:ext>
            </a:extLst>
          </p:cNvPr>
          <p:cNvSpPr txBox="1"/>
          <p:nvPr/>
        </p:nvSpPr>
        <p:spPr>
          <a:xfrm>
            <a:off x="9042549" y="171210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2" name="Diagonal Stripe 18">
            <a:extLst>
              <a:ext uri="{FF2B5EF4-FFF2-40B4-BE49-F238E27FC236}">
                <a16:creationId xmlns:a16="http://schemas.microsoft.com/office/drawing/2014/main" id="{C35CCCF0-187B-4543-88DC-A3B6E97FEA94}"/>
              </a:ext>
            </a:extLst>
          </p:cNvPr>
          <p:cNvSpPr>
            <a:spLocks noChangeAspect="1"/>
          </p:cNvSpPr>
          <p:nvPr/>
        </p:nvSpPr>
        <p:spPr>
          <a:xfrm rot="2848566">
            <a:off x="7881572" y="1628087"/>
            <a:ext cx="1092996" cy="1091370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7969AF-D9C0-420B-B4E0-2A53051D6721}"/>
              </a:ext>
            </a:extLst>
          </p:cNvPr>
          <p:cNvSpPr txBox="1"/>
          <p:nvPr/>
        </p:nvSpPr>
        <p:spPr>
          <a:xfrm>
            <a:off x="801931" y="400587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A3897-914B-46CB-9082-856F21CCBBF0}"/>
              </a:ext>
            </a:extLst>
          </p:cNvPr>
          <p:cNvSpPr txBox="1"/>
          <p:nvPr/>
        </p:nvSpPr>
        <p:spPr>
          <a:xfrm>
            <a:off x="801931" y="1180175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05DF2-81EA-4A8E-80E7-E380B8AB5573}"/>
              </a:ext>
            </a:extLst>
          </p:cNvPr>
          <p:cNvSpPr txBox="1"/>
          <p:nvPr/>
        </p:nvSpPr>
        <p:spPr>
          <a:xfrm>
            <a:off x="801931" y="1965402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6D322361-8A44-430E-9785-773BDBADAE77}"/>
              </a:ext>
            </a:extLst>
          </p:cNvPr>
          <p:cNvSpPr/>
          <p:nvPr/>
        </p:nvSpPr>
        <p:spPr>
          <a:xfrm>
            <a:off x="801931" y="596541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39CCF-4EB3-4C65-B45F-B5E0328C71E9}"/>
              </a:ext>
            </a:extLst>
          </p:cNvPr>
          <p:cNvSpPr txBox="1"/>
          <p:nvPr/>
        </p:nvSpPr>
        <p:spPr>
          <a:xfrm>
            <a:off x="6096000" y="384258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DDFE2-37DF-423A-88BF-35F7380DBA1D}"/>
              </a:ext>
            </a:extLst>
          </p:cNvPr>
          <p:cNvSpPr txBox="1"/>
          <p:nvPr/>
        </p:nvSpPr>
        <p:spPr>
          <a:xfrm>
            <a:off x="7112871" y="1280345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A12AC15F-8519-4656-9847-1DB5D8EC263E}"/>
              </a:ext>
            </a:extLst>
          </p:cNvPr>
          <p:cNvGraphicFramePr/>
          <p:nvPr/>
        </p:nvGraphicFramePr>
        <p:xfrm>
          <a:off x="803258" y="2998518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793038-67CA-461D-BE34-887061BAE01E}"/>
              </a:ext>
            </a:extLst>
          </p:cNvPr>
          <p:cNvSpPr txBox="1"/>
          <p:nvPr/>
        </p:nvSpPr>
        <p:spPr>
          <a:xfrm>
            <a:off x="1273532" y="4475506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497E0-3290-4CD3-9950-3451A74E6A85}"/>
              </a:ext>
            </a:extLst>
          </p:cNvPr>
          <p:cNvSpPr txBox="1"/>
          <p:nvPr/>
        </p:nvSpPr>
        <p:spPr>
          <a:xfrm>
            <a:off x="2589885" y="418498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4A04B-568A-49B7-8728-DFC601CF1D4D}"/>
              </a:ext>
            </a:extLst>
          </p:cNvPr>
          <p:cNvSpPr txBox="1"/>
          <p:nvPr/>
        </p:nvSpPr>
        <p:spPr>
          <a:xfrm>
            <a:off x="3906238" y="340057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A405B-B9D6-4375-900F-B8025E12BD5B}"/>
              </a:ext>
            </a:extLst>
          </p:cNvPr>
          <p:cNvSpPr txBox="1"/>
          <p:nvPr/>
        </p:nvSpPr>
        <p:spPr>
          <a:xfrm>
            <a:off x="5222591" y="368370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1AF75-6A4D-43AD-80D9-BF09E50F95DD}"/>
              </a:ext>
            </a:extLst>
          </p:cNvPr>
          <p:cNvSpPr txBox="1"/>
          <p:nvPr/>
        </p:nvSpPr>
        <p:spPr>
          <a:xfrm>
            <a:off x="1131818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4FF5B-7909-467A-B14F-C19C83BFCBEC}"/>
              </a:ext>
            </a:extLst>
          </p:cNvPr>
          <p:cNvSpPr txBox="1"/>
          <p:nvPr/>
        </p:nvSpPr>
        <p:spPr>
          <a:xfrm>
            <a:off x="2448171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7402-7358-4781-9989-A41114621D5F}"/>
              </a:ext>
            </a:extLst>
          </p:cNvPr>
          <p:cNvSpPr txBox="1"/>
          <p:nvPr/>
        </p:nvSpPr>
        <p:spPr>
          <a:xfrm>
            <a:off x="3764524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98A55-E80C-4ECC-BF0F-06AC0D55665B}"/>
              </a:ext>
            </a:extLst>
          </p:cNvPr>
          <p:cNvSpPr txBox="1"/>
          <p:nvPr/>
        </p:nvSpPr>
        <p:spPr>
          <a:xfrm>
            <a:off x="5080877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Isosceles Triangle 10">
            <a:extLst>
              <a:ext uri="{FF2B5EF4-FFF2-40B4-BE49-F238E27FC236}">
                <a16:creationId xmlns:a16="http://schemas.microsoft.com/office/drawing/2014/main" id="{C0379390-D86C-4B96-B3EB-6C6984ACE584}"/>
              </a:ext>
            </a:extLst>
          </p:cNvPr>
          <p:cNvSpPr/>
          <p:nvPr/>
        </p:nvSpPr>
        <p:spPr>
          <a:xfrm>
            <a:off x="1267252" y="3895441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Isosceles Triangle 11">
            <a:extLst>
              <a:ext uri="{FF2B5EF4-FFF2-40B4-BE49-F238E27FC236}">
                <a16:creationId xmlns:a16="http://schemas.microsoft.com/office/drawing/2014/main" id="{3C6A498B-5EBB-4595-9AFD-C91B4134330F}"/>
              </a:ext>
            </a:extLst>
          </p:cNvPr>
          <p:cNvSpPr/>
          <p:nvPr/>
        </p:nvSpPr>
        <p:spPr>
          <a:xfrm>
            <a:off x="2583604" y="3608214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Isosceles Triangle 12">
            <a:extLst>
              <a:ext uri="{FF2B5EF4-FFF2-40B4-BE49-F238E27FC236}">
                <a16:creationId xmlns:a16="http://schemas.microsoft.com/office/drawing/2014/main" id="{F7B312BD-F02C-4FC9-9F6D-38BBEBCD7A0F}"/>
              </a:ext>
            </a:extLst>
          </p:cNvPr>
          <p:cNvSpPr/>
          <p:nvPr/>
        </p:nvSpPr>
        <p:spPr>
          <a:xfrm>
            <a:off x="3899958" y="2823001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Isosceles Triangle 13">
            <a:extLst>
              <a:ext uri="{FF2B5EF4-FFF2-40B4-BE49-F238E27FC236}">
                <a16:creationId xmlns:a16="http://schemas.microsoft.com/office/drawing/2014/main" id="{DEB4ABC3-03BF-4607-AB06-56B275ED13D4}"/>
              </a:ext>
            </a:extLst>
          </p:cNvPr>
          <p:cNvSpPr/>
          <p:nvPr/>
        </p:nvSpPr>
        <p:spPr>
          <a:xfrm>
            <a:off x="5216310" y="3105424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DB42E1C6-2C4D-404D-A708-F3D2D4B730A4}"/>
              </a:ext>
            </a:extLst>
          </p:cNvPr>
          <p:cNvGrpSpPr/>
          <p:nvPr/>
        </p:nvGrpSpPr>
        <p:grpSpPr>
          <a:xfrm>
            <a:off x="7309501" y="1773028"/>
            <a:ext cx="3996000" cy="865797"/>
            <a:chOff x="7309501" y="1773026"/>
            <a:chExt cx="3996000" cy="8657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ACC78F-373B-4449-A20A-271EB8D35FD8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F40C4E-75D4-4755-A0EA-F09DEE486074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A35288DE-9B83-4314-BC61-66CE80FD3B7E}"/>
              </a:ext>
            </a:extLst>
          </p:cNvPr>
          <p:cNvGrpSpPr/>
          <p:nvPr/>
        </p:nvGrpSpPr>
        <p:grpSpPr>
          <a:xfrm>
            <a:off x="7309501" y="2930151"/>
            <a:ext cx="3996000" cy="865797"/>
            <a:chOff x="7309501" y="2930149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E01CB-1160-409B-8377-B91DAEB999A4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528974-D3F3-41F4-856C-ECC76DC6C21E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0711679C-C79B-488B-A1E2-26D235845072}"/>
              </a:ext>
            </a:extLst>
          </p:cNvPr>
          <p:cNvGrpSpPr/>
          <p:nvPr/>
        </p:nvGrpSpPr>
        <p:grpSpPr>
          <a:xfrm>
            <a:off x="7309501" y="4087275"/>
            <a:ext cx="3996000" cy="865797"/>
            <a:chOff x="7309501" y="4087272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8FD065-9234-4558-B665-FB37C647ABBB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33FAC3-5E52-47D7-852C-AD6FEC44ED84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4735F2AE-EE3B-4DCC-943F-8A0C150A8000}"/>
              </a:ext>
            </a:extLst>
          </p:cNvPr>
          <p:cNvGrpSpPr/>
          <p:nvPr/>
        </p:nvGrpSpPr>
        <p:grpSpPr>
          <a:xfrm>
            <a:off x="7309501" y="5244399"/>
            <a:ext cx="3996000" cy="865797"/>
            <a:chOff x="7309501" y="5244396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08E953-31D8-4EC0-A49D-98BBC2A592C4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0EE1FA-76A0-4125-89EE-C99859DE82FE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9E52045D-25AD-425D-A14F-87BEE6CD39A6}"/>
              </a:ext>
            </a:extLst>
          </p:cNvPr>
          <p:cNvSpPr/>
          <p:nvPr/>
        </p:nvSpPr>
        <p:spPr>
          <a:xfrm>
            <a:off x="6770507" y="3207148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5F6EE913-EB99-4203-8E2F-D4B3DBA9AA66}"/>
              </a:ext>
            </a:extLst>
          </p:cNvPr>
          <p:cNvSpPr/>
          <p:nvPr/>
        </p:nvSpPr>
        <p:spPr>
          <a:xfrm rot="2700000">
            <a:off x="6837680" y="1920254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6B43B504-1898-4516-939C-23545D063A7F}"/>
              </a:ext>
            </a:extLst>
          </p:cNvPr>
          <p:cNvSpPr/>
          <p:nvPr/>
        </p:nvSpPr>
        <p:spPr>
          <a:xfrm>
            <a:off x="6780805" y="5463862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6F3BFE80-1E62-4EAC-9395-2A065F82F3AE}"/>
              </a:ext>
            </a:extLst>
          </p:cNvPr>
          <p:cNvSpPr/>
          <p:nvPr/>
        </p:nvSpPr>
        <p:spPr>
          <a:xfrm>
            <a:off x="6755245" y="4279133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359E3250-0F3B-4EA8-B405-8BE6179831CB}"/>
              </a:ext>
            </a:extLst>
          </p:cNvPr>
          <p:cNvGrpSpPr/>
          <p:nvPr/>
        </p:nvGrpSpPr>
        <p:grpSpPr>
          <a:xfrm>
            <a:off x="1464243" y="5105899"/>
            <a:ext cx="312890" cy="660709"/>
            <a:chOff x="1464243" y="5105899"/>
            <a:chExt cx="312890" cy="660709"/>
          </a:xfrm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F0775FC5-3715-480B-AE1B-C86DB0FD7707}"/>
                </a:ext>
              </a:extLst>
            </p:cNvPr>
            <p:cNvGrpSpPr/>
            <p:nvPr/>
          </p:nvGrpSpPr>
          <p:grpSpPr>
            <a:xfrm>
              <a:off x="1501441" y="5105899"/>
              <a:ext cx="275692" cy="276999"/>
              <a:chOff x="1031132" y="1916349"/>
              <a:chExt cx="803587" cy="807396"/>
            </a:xfrm>
          </p:grpSpPr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8DDC307-4C42-4F3F-82B9-8CFDD3884972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4">
                <a:extLst>
                  <a:ext uri="{FF2B5EF4-FFF2-40B4-BE49-F238E27FC236}">
                    <a16:creationId xmlns:a16="http://schemas.microsoft.com/office/drawing/2014/main" id="{8C150678-8CAF-4B3C-B50E-142832BCFBF1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5">
                <a:extLst>
                  <a:ext uri="{FF2B5EF4-FFF2-40B4-BE49-F238E27FC236}">
                    <a16:creationId xmlns:a16="http://schemas.microsoft.com/office/drawing/2014/main" id="{FC030DAE-6011-4E37-8A97-C0ECAFE2584B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6">
                <a:extLst>
                  <a:ext uri="{FF2B5EF4-FFF2-40B4-BE49-F238E27FC236}">
                    <a16:creationId xmlns:a16="http://schemas.microsoft.com/office/drawing/2014/main" id="{F076B7B7-327E-4FF2-B5AB-C1CB7FC7B77D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C08A032F-FC08-45D6-B33E-4FEC2A327660}"/>
                </a:ext>
              </a:extLst>
            </p:cNvPr>
            <p:cNvSpPr/>
            <p:nvPr/>
          </p:nvSpPr>
          <p:spPr>
            <a:xfrm>
              <a:off x="146424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7">
            <a:extLst>
              <a:ext uri="{FF2B5EF4-FFF2-40B4-BE49-F238E27FC236}">
                <a16:creationId xmlns:a16="http://schemas.microsoft.com/office/drawing/2014/main" id="{BB3275BC-A847-4CE4-A047-771237200BDB}"/>
              </a:ext>
            </a:extLst>
          </p:cNvPr>
          <p:cNvGrpSpPr/>
          <p:nvPr/>
        </p:nvGrpSpPr>
        <p:grpSpPr>
          <a:xfrm>
            <a:off x="2778689" y="5105899"/>
            <a:ext cx="312890" cy="660709"/>
            <a:chOff x="2765718" y="5105899"/>
            <a:chExt cx="312890" cy="660709"/>
          </a:xfrm>
        </p:grpSpPr>
        <p:grpSp>
          <p:nvGrpSpPr>
            <p:cNvPr id="40" name="Group 38">
              <a:extLst>
                <a:ext uri="{FF2B5EF4-FFF2-40B4-BE49-F238E27FC236}">
                  <a16:creationId xmlns:a16="http://schemas.microsoft.com/office/drawing/2014/main" id="{C88D8B55-4198-4DD5-A250-228CC14BD4D4}"/>
                </a:ext>
              </a:extLst>
            </p:cNvPr>
            <p:cNvGrpSpPr/>
            <p:nvPr/>
          </p:nvGrpSpPr>
          <p:grpSpPr>
            <a:xfrm>
              <a:off x="2802916" y="5105899"/>
              <a:ext cx="275692" cy="276999"/>
              <a:chOff x="1031132" y="1916349"/>
              <a:chExt cx="803587" cy="807396"/>
            </a:xfrm>
          </p:grpSpPr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E04ABEB5-210A-49B1-B39D-008735DDAD1B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884AC072-4FA1-49CC-B181-B9E5EFBA1B9B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4CBBE961-4D9D-4E9C-9A63-29A616DEB80C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3">
                <a:extLst>
                  <a:ext uri="{FF2B5EF4-FFF2-40B4-BE49-F238E27FC236}">
                    <a16:creationId xmlns:a16="http://schemas.microsoft.com/office/drawing/2014/main" id="{C589D3FC-9AE0-4AC1-AB6A-FC5189758E73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55CCDE20-3B6A-40DC-B066-6E0987B20C95}"/>
                </a:ext>
              </a:extLst>
            </p:cNvPr>
            <p:cNvSpPr/>
            <p:nvPr/>
          </p:nvSpPr>
          <p:spPr>
            <a:xfrm>
              <a:off x="276571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BBA9B9B6-4CFC-4110-905A-8998A5729481}"/>
              </a:ext>
            </a:extLst>
          </p:cNvPr>
          <p:cNvGrpSpPr/>
          <p:nvPr/>
        </p:nvGrpSpPr>
        <p:grpSpPr>
          <a:xfrm>
            <a:off x="4093135" y="5105899"/>
            <a:ext cx="312890" cy="660709"/>
            <a:chOff x="4067193" y="5105899"/>
            <a:chExt cx="312890" cy="660709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03BC0B6F-3CB2-4850-BE22-3B06BED46CA8}"/>
                </a:ext>
              </a:extLst>
            </p:cNvPr>
            <p:cNvGrpSpPr/>
            <p:nvPr/>
          </p:nvGrpSpPr>
          <p:grpSpPr>
            <a:xfrm>
              <a:off x="4104391" y="5105899"/>
              <a:ext cx="275692" cy="276999"/>
              <a:chOff x="1031132" y="1916349"/>
              <a:chExt cx="803587" cy="807396"/>
            </a:xfrm>
          </p:grpSpPr>
          <p:sp>
            <p:nvSpPr>
              <p:cNvPr id="49" name="Rectangle 47">
                <a:extLst>
                  <a:ext uri="{FF2B5EF4-FFF2-40B4-BE49-F238E27FC236}">
                    <a16:creationId xmlns:a16="http://schemas.microsoft.com/office/drawing/2014/main" id="{652451BF-B60C-4624-8277-93DA81F8ACD6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8">
                <a:extLst>
                  <a:ext uri="{FF2B5EF4-FFF2-40B4-BE49-F238E27FC236}">
                    <a16:creationId xmlns:a16="http://schemas.microsoft.com/office/drawing/2014/main" id="{51002720-1641-4592-B760-9E41AE840E6C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49">
                <a:extLst>
                  <a:ext uri="{FF2B5EF4-FFF2-40B4-BE49-F238E27FC236}">
                    <a16:creationId xmlns:a16="http://schemas.microsoft.com/office/drawing/2014/main" id="{06F2EB7A-D0C8-4E08-8720-CF1A6CB585DB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0">
                <a:extLst>
                  <a:ext uri="{FF2B5EF4-FFF2-40B4-BE49-F238E27FC236}">
                    <a16:creationId xmlns:a16="http://schemas.microsoft.com/office/drawing/2014/main" id="{E7BBC87B-7D3B-4CA3-98FA-4415808262B0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49A15B43-AD88-4D1D-9EBB-B6C1530BD9E0}"/>
                </a:ext>
              </a:extLst>
            </p:cNvPr>
            <p:cNvSpPr/>
            <p:nvPr/>
          </p:nvSpPr>
          <p:spPr>
            <a:xfrm>
              <a:off x="406719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F8D0AF08-59A9-4902-8946-0ED1F44DFD53}"/>
              </a:ext>
            </a:extLst>
          </p:cNvPr>
          <p:cNvGrpSpPr/>
          <p:nvPr/>
        </p:nvGrpSpPr>
        <p:grpSpPr>
          <a:xfrm>
            <a:off x="5407580" y="5105899"/>
            <a:ext cx="312890" cy="660709"/>
            <a:chOff x="5368668" y="5105899"/>
            <a:chExt cx="312890" cy="660709"/>
          </a:xfrm>
        </p:grpSpPr>
        <p:grpSp>
          <p:nvGrpSpPr>
            <p:cNvPr id="54" name="Group 52">
              <a:extLst>
                <a:ext uri="{FF2B5EF4-FFF2-40B4-BE49-F238E27FC236}">
                  <a16:creationId xmlns:a16="http://schemas.microsoft.com/office/drawing/2014/main" id="{FFA224E6-F860-4E2B-B8E1-B90901138A57}"/>
                </a:ext>
              </a:extLst>
            </p:cNvPr>
            <p:cNvGrpSpPr/>
            <p:nvPr/>
          </p:nvGrpSpPr>
          <p:grpSpPr>
            <a:xfrm>
              <a:off x="5405866" y="5105899"/>
              <a:ext cx="275692" cy="276999"/>
              <a:chOff x="1031132" y="1916351"/>
              <a:chExt cx="803587" cy="807397"/>
            </a:xfrm>
          </p:grpSpPr>
          <p:sp>
            <p:nvSpPr>
              <p:cNvPr id="56" name="Rectangle 54">
                <a:extLst>
                  <a:ext uri="{FF2B5EF4-FFF2-40B4-BE49-F238E27FC236}">
                    <a16:creationId xmlns:a16="http://schemas.microsoft.com/office/drawing/2014/main" id="{7B86E613-2161-4301-9F03-925DD4FC95D6}"/>
                  </a:ext>
                </a:extLst>
              </p:cNvPr>
              <p:cNvSpPr/>
              <p:nvPr/>
            </p:nvSpPr>
            <p:spPr>
              <a:xfrm>
                <a:off x="1031132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5">
                <a:extLst>
                  <a:ext uri="{FF2B5EF4-FFF2-40B4-BE49-F238E27FC236}">
                    <a16:creationId xmlns:a16="http://schemas.microsoft.com/office/drawing/2014/main" id="{58836F78-32C9-4477-9502-374439369332}"/>
                  </a:ext>
                </a:extLst>
              </p:cNvPr>
              <p:cNvSpPr/>
              <p:nvPr/>
            </p:nvSpPr>
            <p:spPr>
              <a:xfrm>
                <a:off x="1465067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6">
                <a:extLst>
                  <a:ext uri="{FF2B5EF4-FFF2-40B4-BE49-F238E27FC236}">
                    <a16:creationId xmlns:a16="http://schemas.microsoft.com/office/drawing/2014/main" id="{6597BC8B-3B80-4C0B-9E0B-888700D86337}"/>
                  </a:ext>
                </a:extLst>
              </p:cNvPr>
              <p:cNvSpPr/>
              <p:nvPr/>
            </p:nvSpPr>
            <p:spPr>
              <a:xfrm>
                <a:off x="1031132" y="2354096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7">
                <a:extLst>
                  <a:ext uri="{FF2B5EF4-FFF2-40B4-BE49-F238E27FC236}">
                    <a16:creationId xmlns:a16="http://schemas.microsoft.com/office/drawing/2014/main" id="{D78FD0BA-9637-4EBB-9B17-A8852AF68936}"/>
                  </a:ext>
                </a:extLst>
              </p:cNvPr>
              <p:cNvSpPr/>
              <p:nvPr/>
            </p:nvSpPr>
            <p:spPr>
              <a:xfrm>
                <a:off x="1465067" y="2354093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CDCEEF92-39F7-4268-BD7E-A82EE6FE7F1D}"/>
                </a:ext>
              </a:extLst>
            </p:cNvPr>
            <p:cNvSpPr/>
            <p:nvPr/>
          </p:nvSpPr>
          <p:spPr>
            <a:xfrm>
              <a:off x="536866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: Shape 58">
            <a:extLst>
              <a:ext uri="{FF2B5EF4-FFF2-40B4-BE49-F238E27FC236}">
                <a16:creationId xmlns:a16="http://schemas.microsoft.com/office/drawing/2014/main" id="{FF25B0E9-BE20-4954-8E78-F924BF297468}"/>
              </a:ext>
            </a:extLst>
          </p:cNvPr>
          <p:cNvSpPr/>
          <p:nvPr/>
        </p:nvSpPr>
        <p:spPr>
          <a:xfrm rot="1354976">
            <a:off x="755158" y="3261383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59">
            <a:extLst>
              <a:ext uri="{FF2B5EF4-FFF2-40B4-BE49-F238E27FC236}">
                <a16:creationId xmlns:a16="http://schemas.microsoft.com/office/drawing/2014/main" id="{0AF9DC98-46B8-4D63-A4D6-E755ACA6BFE7}"/>
              </a:ext>
            </a:extLst>
          </p:cNvPr>
          <p:cNvSpPr/>
          <p:nvPr/>
        </p:nvSpPr>
        <p:spPr>
          <a:xfrm rot="1354976">
            <a:off x="3360964" y="2182424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0">
            <a:extLst>
              <a:ext uri="{FF2B5EF4-FFF2-40B4-BE49-F238E27FC236}">
                <a16:creationId xmlns:a16="http://schemas.microsoft.com/office/drawing/2014/main" id="{20C28569-5E5C-435F-86F9-991FFEDADCEC}"/>
              </a:ext>
            </a:extLst>
          </p:cNvPr>
          <p:cNvSpPr/>
          <p:nvPr/>
        </p:nvSpPr>
        <p:spPr>
          <a:xfrm rot="1354976">
            <a:off x="2125812" y="2984808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1">
            <a:extLst>
              <a:ext uri="{FF2B5EF4-FFF2-40B4-BE49-F238E27FC236}">
                <a16:creationId xmlns:a16="http://schemas.microsoft.com/office/drawing/2014/main" id="{C3CDFD9C-24BB-4349-9208-3789EE3F75BD}"/>
              </a:ext>
            </a:extLst>
          </p:cNvPr>
          <p:cNvSpPr/>
          <p:nvPr/>
        </p:nvSpPr>
        <p:spPr>
          <a:xfrm rot="1354976">
            <a:off x="4702950" y="2540067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4AB6076-DF4C-4819-A285-BC7D20F172D0}"/>
              </a:ext>
            </a:extLst>
          </p:cNvPr>
          <p:cNvGrpSpPr/>
          <p:nvPr/>
        </p:nvGrpSpPr>
        <p:grpSpPr>
          <a:xfrm>
            <a:off x="8462659" y="5111039"/>
            <a:ext cx="2809394" cy="1019645"/>
            <a:chOff x="-499931" y="1090974"/>
            <a:chExt cx="3859356" cy="10196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09BE2F-0470-4D6E-B32E-E8B55BAA1262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96BAF6-57B1-48CB-A6DA-C48061E86B76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50AF770-9E59-4913-BCE1-4CCE4381DC27}"/>
              </a:ext>
            </a:extLst>
          </p:cNvPr>
          <p:cNvGrpSpPr/>
          <p:nvPr/>
        </p:nvGrpSpPr>
        <p:grpSpPr>
          <a:xfrm>
            <a:off x="8431279" y="1778065"/>
            <a:ext cx="2809394" cy="1019645"/>
            <a:chOff x="-499931" y="1090974"/>
            <a:chExt cx="3859356" cy="10196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F8C897-C0AC-4C66-B51F-E4AD8C57BAAB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B984DE-7BE5-4AC0-80C7-7860715B0827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0C1FF3E-A35A-4B84-87AA-DC25CBBD3D79}"/>
              </a:ext>
            </a:extLst>
          </p:cNvPr>
          <p:cNvGrpSpPr/>
          <p:nvPr/>
        </p:nvGrpSpPr>
        <p:grpSpPr>
          <a:xfrm>
            <a:off x="986983" y="5111039"/>
            <a:ext cx="2809394" cy="1019645"/>
            <a:chOff x="-499931" y="1090974"/>
            <a:chExt cx="3859356" cy="10196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DC8CC4-3FDA-45FD-BC4D-C7C0E173407D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8453F6-6BD7-4E0C-B6FE-138B046FA950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7954D76-DA3F-4209-BCC3-11C1A0BA9539}"/>
              </a:ext>
            </a:extLst>
          </p:cNvPr>
          <p:cNvGrpSpPr/>
          <p:nvPr/>
        </p:nvGrpSpPr>
        <p:grpSpPr>
          <a:xfrm>
            <a:off x="4098201" y="1963659"/>
            <a:ext cx="3995598" cy="3995594"/>
            <a:chOff x="274958" y="223054"/>
            <a:chExt cx="4272958" cy="4272958"/>
          </a:xfrm>
          <a:solidFill>
            <a:schemeClr val="bg1">
              <a:lumMod val="75000"/>
            </a:schemeClr>
          </a:solidFill>
        </p:grpSpPr>
        <p:sp>
          <p:nvSpPr>
            <p:cNvPr id="19" name="Circle: Hollow 19">
              <a:extLst>
                <a:ext uri="{FF2B5EF4-FFF2-40B4-BE49-F238E27FC236}">
                  <a16:creationId xmlns:a16="http://schemas.microsoft.com/office/drawing/2014/main" id="{CE1D9D32-1C34-4CD7-A2E5-31ED8E90E891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20">
              <a:extLst>
                <a:ext uri="{FF2B5EF4-FFF2-40B4-BE49-F238E27FC236}">
                  <a16:creationId xmlns:a16="http://schemas.microsoft.com/office/drawing/2014/main" id="{A9E49448-33A1-4422-9E6A-9CB49399E9AF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9FFCCD0-298E-433E-94C1-8C34D62D9AE9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8" name="Isosceles Triangle 28">
                <a:extLst>
                  <a:ext uri="{FF2B5EF4-FFF2-40B4-BE49-F238E27FC236}">
                    <a16:creationId xmlns:a16="http://schemas.microsoft.com/office/drawing/2014/main" id="{9E0D2EB3-3D99-4FE0-8AD1-CDC8DDB48DA5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Isosceles Triangle 29">
                <a:extLst>
                  <a:ext uri="{FF2B5EF4-FFF2-40B4-BE49-F238E27FC236}">
                    <a16:creationId xmlns:a16="http://schemas.microsoft.com/office/drawing/2014/main" id="{7340B8D2-7765-4CF8-85FB-78F7FB70CCE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8FBA01E2-E7EA-4A7C-B76F-AF818EA9A818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6" name="Isosceles Triangle 26">
                <a:extLst>
                  <a:ext uri="{FF2B5EF4-FFF2-40B4-BE49-F238E27FC236}">
                    <a16:creationId xmlns:a16="http://schemas.microsoft.com/office/drawing/2014/main" id="{C4A28AC4-5D41-4CD9-9775-A50D6EF7F237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Isosceles Triangle 27">
                <a:extLst>
                  <a:ext uri="{FF2B5EF4-FFF2-40B4-BE49-F238E27FC236}">
                    <a16:creationId xmlns:a16="http://schemas.microsoft.com/office/drawing/2014/main" id="{D8222F41-EF85-44C8-865C-06F8ED6C3502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1D59D58D-2BD1-4ACE-B087-9446121D8C7B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24" name="Isosceles Triangle 24">
                <a:extLst>
                  <a:ext uri="{FF2B5EF4-FFF2-40B4-BE49-F238E27FC236}">
                    <a16:creationId xmlns:a16="http://schemas.microsoft.com/office/drawing/2014/main" id="{A78665EC-B912-4D7B-A20C-E0F9F660ED9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25">
                <a:extLst>
                  <a:ext uri="{FF2B5EF4-FFF2-40B4-BE49-F238E27FC236}">
                    <a16:creationId xmlns:a16="http://schemas.microsoft.com/office/drawing/2014/main" id="{C59379DE-18B5-4F71-BAB8-428F045FA62A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CB428D8B-C27A-43C6-8419-E0AA4BEEA69B}"/>
              </a:ext>
            </a:extLst>
          </p:cNvPr>
          <p:cNvGrpSpPr/>
          <p:nvPr/>
        </p:nvGrpSpPr>
        <p:grpSpPr>
          <a:xfrm>
            <a:off x="4231104" y="2096562"/>
            <a:ext cx="3728263" cy="3719087"/>
            <a:chOff x="4231104" y="2096562"/>
            <a:chExt cx="3728263" cy="3719087"/>
          </a:xfrm>
        </p:grpSpPr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37A91455-7479-4AB0-9602-C1280DF06DFB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3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B4D7D85F-CCA3-4924-8145-8784FF68556D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4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8C096A53-2F9E-4E90-8080-A43CF90D2DBE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00BBB756-81C1-420A-A647-48F0B8E56956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0938F309-2999-4125-88EC-2A51E2685D03}"/>
              </a:ext>
            </a:extLst>
          </p:cNvPr>
          <p:cNvGrpSpPr/>
          <p:nvPr/>
        </p:nvGrpSpPr>
        <p:grpSpPr>
          <a:xfrm>
            <a:off x="955603" y="1778065"/>
            <a:ext cx="2809394" cy="1019645"/>
            <a:chOff x="-499931" y="1090974"/>
            <a:chExt cx="3859356" cy="10196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960B9C-33F7-44A5-9317-3D909B07A5B1}"/>
                </a:ext>
              </a:extLst>
            </p:cNvPr>
            <p:cNvSpPr txBox="1"/>
            <p:nvPr/>
          </p:nvSpPr>
          <p:spPr>
            <a:xfrm>
              <a:off x="-499931" y="1090974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69398D-43B0-46CD-8347-23C0AE14246E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18561A3-E291-4FC1-854A-438EB9A05281}"/>
              </a:ext>
            </a:extLst>
          </p:cNvPr>
          <p:cNvSpPr/>
          <p:nvPr/>
        </p:nvSpPr>
        <p:spPr>
          <a:xfrm>
            <a:off x="888069" y="1965767"/>
            <a:ext cx="72000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C58DB51-83A6-4EAA-B862-E631A7956925}"/>
              </a:ext>
            </a:extLst>
          </p:cNvPr>
          <p:cNvSpPr/>
          <p:nvPr/>
        </p:nvSpPr>
        <p:spPr>
          <a:xfrm>
            <a:off x="888069" y="4222343"/>
            <a:ext cx="72000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321BC7A-2D2A-4775-BC1F-48ED4B9102DB}"/>
              </a:ext>
            </a:extLst>
          </p:cNvPr>
          <p:cNvSpPr/>
          <p:nvPr/>
        </p:nvSpPr>
        <p:spPr>
          <a:xfrm>
            <a:off x="1069830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16D9571-9A97-4D2B-89DD-257AA9D2FACB}"/>
              </a:ext>
            </a:extLst>
          </p:cNvPr>
          <p:cNvSpPr/>
          <p:nvPr/>
        </p:nvSpPr>
        <p:spPr>
          <a:xfrm>
            <a:off x="888069" y="3094055"/>
            <a:ext cx="720000" cy="72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D006770-DE40-40AC-84BB-53BA1C36A0DA}"/>
              </a:ext>
            </a:extLst>
          </p:cNvPr>
          <p:cNvSpPr/>
          <p:nvPr/>
        </p:nvSpPr>
        <p:spPr>
          <a:xfrm>
            <a:off x="888069" y="5350630"/>
            <a:ext cx="72000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15550E78-6B6C-4B5D-90B4-BF24DB1F98A7}"/>
              </a:ext>
            </a:extLst>
          </p:cNvPr>
          <p:cNvSpPr/>
          <p:nvPr/>
        </p:nvSpPr>
        <p:spPr>
          <a:xfrm>
            <a:off x="1078496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DB0CB17-6968-4CD7-86CA-D809FECC9D5F}"/>
              </a:ext>
            </a:extLst>
          </p:cNvPr>
          <p:cNvSpPr/>
          <p:nvPr/>
        </p:nvSpPr>
        <p:spPr>
          <a:xfrm rot="2700000">
            <a:off x="1122855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831750C-0BAD-4BBF-815A-81D39DBC2078}"/>
              </a:ext>
            </a:extLst>
          </p:cNvPr>
          <p:cNvSpPr/>
          <p:nvPr/>
        </p:nvSpPr>
        <p:spPr>
          <a:xfrm>
            <a:off x="1078496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B9DDFB-A5BF-4AD9-8976-F68DD3097703}"/>
              </a:ext>
            </a:extLst>
          </p:cNvPr>
          <p:cNvGrpSpPr/>
          <p:nvPr/>
        </p:nvGrpSpPr>
        <p:grpSpPr>
          <a:xfrm>
            <a:off x="1786151" y="1942280"/>
            <a:ext cx="1776477" cy="767054"/>
            <a:chOff x="1672117" y="2171919"/>
            <a:chExt cx="1776477" cy="7670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579F91-9F6B-4D6E-A376-16E7A2D67984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7395F5-2B69-4079-AFCA-E7C8A542AD29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6C7DFA1-5315-4E11-BD8A-9721CAD240F3}"/>
              </a:ext>
            </a:extLst>
          </p:cNvPr>
          <p:cNvGrpSpPr/>
          <p:nvPr/>
        </p:nvGrpSpPr>
        <p:grpSpPr>
          <a:xfrm>
            <a:off x="1786151" y="3073728"/>
            <a:ext cx="1776477" cy="764947"/>
            <a:chOff x="1672117" y="3300207"/>
            <a:chExt cx="1776477" cy="7649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33E01-935B-49F3-B9E6-C1170365D7F1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FC4DA4-B313-4092-8AC6-DCB049D52357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423C089-3436-4D85-8BA9-1AB3639097E6}"/>
              </a:ext>
            </a:extLst>
          </p:cNvPr>
          <p:cNvGrpSpPr/>
          <p:nvPr/>
        </p:nvGrpSpPr>
        <p:grpSpPr>
          <a:xfrm>
            <a:off x="1786151" y="4203069"/>
            <a:ext cx="1776477" cy="762840"/>
            <a:chOff x="1672117" y="4428495"/>
            <a:chExt cx="1776477" cy="7628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003CE4-70FB-494F-87FC-DD89D056A097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A4E03-284C-4400-8731-1EAAD10F6CBA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F70390E-0AFC-47F2-A847-D6F5E80773C1}"/>
              </a:ext>
            </a:extLst>
          </p:cNvPr>
          <p:cNvGrpSpPr/>
          <p:nvPr/>
        </p:nvGrpSpPr>
        <p:grpSpPr>
          <a:xfrm>
            <a:off x="1786151" y="5330303"/>
            <a:ext cx="1776477" cy="760733"/>
            <a:chOff x="1672117" y="5556782"/>
            <a:chExt cx="1776477" cy="7607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694CB7-34C5-4B5B-8727-1816FD9D5780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0C4B40-6112-414E-952E-2AF6CEFFC3AC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BF7B836-DA7C-4F76-BDED-0BF4888BAEBA}"/>
              </a:ext>
            </a:extLst>
          </p:cNvPr>
          <p:cNvSpPr txBox="1"/>
          <p:nvPr/>
        </p:nvSpPr>
        <p:spPr>
          <a:xfrm>
            <a:off x="9149231" y="1570898"/>
            <a:ext cx="25000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84">
            <a:extLst>
              <a:ext uri="{FF2B5EF4-FFF2-40B4-BE49-F238E27FC236}">
                <a16:creationId xmlns:a16="http://schemas.microsoft.com/office/drawing/2014/main" id="{242CFD23-95CF-42A5-97E8-D137F4BD81BC}"/>
              </a:ext>
            </a:extLst>
          </p:cNvPr>
          <p:cNvSpPr/>
          <p:nvPr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aphic 14">
            <a:extLst>
              <a:ext uri="{FF2B5EF4-FFF2-40B4-BE49-F238E27FC236}">
                <a16:creationId xmlns:a16="http://schemas.microsoft.com/office/drawing/2014/main" id="{B4AB80EF-A953-4A8D-8B35-271E9DD95531}"/>
              </a:ext>
            </a:extLst>
          </p:cNvPr>
          <p:cNvGrpSpPr/>
          <p:nvPr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25" name="Freeform: Shape 86">
              <a:extLst>
                <a:ext uri="{FF2B5EF4-FFF2-40B4-BE49-F238E27FC236}">
                  <a16:creationId xmlns:a16="http://schemas.microsoft.com/office/drawing/2014/main" id="{D30F9207-3271-4F1E-B91B-55AB8E10D4A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87">
              <a:extLst>
                <a:ext uri="{FF2B5EF4-FFF2-40B4-BE49-F238E27FC236}">
                  <a16:creationId xmlns:a16="http://schemas.microsoft.com/office/drawing/2014/main" id="{AD476B4E-5482-4678-B43D-CAECADC3369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88">
              <a:extLst>
                <a:ext uri="{FF2B5EF4-FFF2-40B4-BE49-F238E27FC236}">
                  <a16:creationId xmlns:a16="http://schemas.microsoft.com/office/drawing/2014/main" id="{CA2AE0B0-9E7A-4AFB-8C3D-150503815BD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89">
              <a:extLst>
                <a:ext uri="{FF2B5EF4-FFF2-40B4-BE49-F238E27FC236}">
                  <a16:creationId xmlns:a16="http://schemas.microsoft.com/office/drawing/2014/main" id="{B09FF77D-0AF9-4911-820D-8A089A7F2B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90">
              <a:extLst>
                <a:ext uri="{FF2B5EF4-FFF2-40B4-BE49-F238E27FC236}">
                  <a16:creationId xmlns:a16="http://schemas.microsoft.com/office/drawing/2014/main" id="{B98877B5-F4B7-4589-BB30-1E4B647382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91">
              <a:extLst>
                <a:ext uri="{FF2B5EF4-FFF2-40B4-BE49-F238E27FC236}">
                  <a16:creationId xmlns:a16="http://schemas.microsoft.com/office/drawing/2014/main" id="{4C47004D-901D-4CD2-A18F-C150F604C88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92">
              <a:extLst>
                <a:ext uri="{FF2B5EF4-FFF2-40B4-BE49-F238E27FC236}">
                  <a16:creationId xmlns:a16="http://schemas.microsoft.com/office/drawing/2014/main" id="{5ABCB878-884E-4B96-85B2-0CB7130FC0F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93">
              <a:extLst>
                <a:ext uri="{FF2B5EF4-FFF2-40B4-BE49-F238E27FC236}">
                  <a16:creationId xmlns:a16="http://schemas.microsoft.com/office/drawing/2014/main" id="{3424547E-B4C8-40EC-B7CA-640E5F98D49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31B41608-3E8B-4F20-A90C-E8D8550D3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B293D739-E074-4147-98FC-FDF40096F0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79BDCE-2E87-4092-8976-FA2DF6D61B8E}"/>
              </a:ext>
            </a:extLst>
          </p:cNvPr>
          <p:cNvGrpSpPr/>
          <p:nvPr/>
        </p:nvGrpSpPr>
        <p:grpSpPr>
          <a:xfrm>
            <a:off x="-1" y="1556666"/>
            <a:ext cx="11162923" cy="4264562"/>
            <a:chOff x="0" y="398310"/>
            <a:chExt cx="9791863" cy="5007445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E7BA1A8-D916-4304-B5B1-E37135C58248}"/>
                </a:ext>
              </a:extLst>
            </p:cNvPr>
            <p:cNvSpPr/>
            <p:nvPr/>
          </p:nvSpPr>
          <p:spPr>
            <a:xfrm>
              <a:off x="0" y="4828812"/>
              <a:ext cx="2304000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121AE06-B2D3-4009-893F-DD5F394CFEE3}"/>
                </a:ext>
              </a:extLst>
            </p:cNvPr>
            <p:cNvSpPr/>
            <p:nvPr/>
          </p:nvSpPr>
          <p:spPr>
            <a:xfrm>
              <a:off x="2298381" y="4273641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7A67D81-A3B6-4E61-B258-A6AE7EE45BCF}"/>
                </a:ext>
              </a:extLst>
            </p:cNvPr>
            <p:cNvSpPr/>
            <p:nvPr/>
          </p:nvSpPr>
          <p:spPr>
            <a:xfrm>
              <a:off x="4165355" y="3696698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10E73F1-63DD-4454-A95E-36ECDCB673F6}"/>
                </a:ext>
              </a:extLst>
            </p:cNvPr>
            <p:cNvSpPr/>
            <p:nvPr/>
          </p:nvSpPr>
          <p:spPr>
            <a:xfrm>
              <a:off x="6030756" y="3119755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8F8D3A3-BC67-4A66-8713-1EE595728556}"/>
                </a:ext>
              </a:extLst>
            </p:cNvPr>
            <p:cNvSpPr/>
            <p:nvPr/>
          </p:nvSpPr>
          <p:spPr>
            <a:xfrm>
              <a:off x="7897730" y="398310"/>
              <a:ext cx="1894133" cy="2721445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00FBE50-9796-42E5-8111-B957C517A6D4}"/>
              </a:ext>
            </a:extLst>
          </p:cNvPr>
          <p:cNvGrpSpPr/>
          <p:nvPr/>
        </p:nvGrpSpPr>
        <p:grpSpPr>
          <a:xfrm>
            <a:off x="3714417" y="1680284"/>
            <a:ext cx="1851786" cy="3639853"/>
            <a:chOff x="8129003" y="4168976"/>
            <a:chExt cx="920762" cy="1809841"/>
          </a:xfrm>
        </p:grpSpPr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2AB658FD-DF0A-4054-81C1-C40A4211ED07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D610BCA0-6F66-45AC-ADAB-BFC598049479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676A3CC0-C3B0-47C5-A30F-CCC873F5D72B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8E7AC9E8-68A6-4412-9BD6-2BBEC1F59C4F}"/>
                </a:ext>
              </a:extLst>
            </p:cNvPr>
            <p:cNvSpPr/>
            <p:nvPr/>
          </p:nvSpPr>
          <p:spPr>
            <a:xfrm>
              <a:off x="8245124" y="5826231"/>
              <a:ext cx="295042" cy="152586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  <a:gd name="connsiteX0" fmla="*/ 448346 w 800654"/>
                <a:gd name="connsiteY0" fmla="*/ 133755 h 401879"/>
                <a:gd name="connsiteX1" fmla="*/ 786795 w 800654"/>
                <a:gd name="connsiteY1" fmla="*/ 313309 h 401879"/>
                <a:gd name="connsiteX2" fmla="*/ 548250 w 800654"/>
                <a:gd name="connsiteY2" fmla="*/ 401677 h 401879"/>
                <a:gd name="connsiteX3" fmla="*/ 323274 w 800654"/>
                <a:gd name="connsiteY3" fmla="*/ 348813 h 401879"/>
                <a:gd name="connsiteX4" fmla="*/ 300445 w 800654"/>
                <a:gd name="connsiteY4" fmla="*/ 342441 h 401879"/>
                <a:gd name="connsiteX5" fmla="*/ 242321 w 800654"/>
                <a:gd name="connsiteY5" fmla="*/ 287188 h 401879"/>
                <a:gd name="connsiteX6" fmla="*/ 202755 w 800654"/>
                <a:gd name="connsiteY6" fmla="*/ 284877 h 401879"/>
                <a:gd name="connsiteX7" fmla="*/ 140079 w 800654"/>
                <a:gd name="connsiteY7" fmla="*/ 283477 h 401879"/>
                <a:gd name="connsiteX8" fmla="*/ 16128 w 800654"/>
                <a:gd name="connsiteY8" fmla="*/ 176193 h 401879"/>
                <a:gd name="connsiteX9" fmla="*/ 6815 w 800654"/>
                <a:gd name="connsiteY9" fmla="*/ 132775 h 401879"/>
                <a:gd name="connsiteX10" fmla="*/ 82236 w 800654"/>
                <a:gd name="connsiteY10" fmla="*/ 0 h 401879"/>
                <a:gd name="connsiteX11" fmla="*/ 448346 w 800654"/>
                <a:gd name="connsiteY11" fmla="*/ 133755 h 401879"/>
                <a:gd name="connsiteX0" fmla="*/ 448346 w 800654"/>
                <a:gd name="connsiteY0" fmla="*/ 133755 h 410142"/>
                <a:gd name="connsiteX1" fmla="*/ 786795 w 800654"/>
                <a:gd name="connsiteY1" fmla="*/ 375853 h 410142"/>
                <a:gd name="connsiteX2" fmla="*/ 548250 w 800654"/>
                <a:gd name="connsiteY2" fmla="*/ 401677 h 410142"/>
                <a:gd name="connsiteX3" fmla="*/ 323274 w 800654"/>
                <a:gd name="connsiteY3" fmla="*/ 348813 h 410142"/>
                <a:gd name="connsiteX4" fmla="*/ 300445 w 800654"/>
                <a:gd name="connsiteY4" fmla="*/ 342441 h 410142"/>
                <a:gd name="connsiteX5" fmla="*/ 242321 w 800654"/>
                <a:gd name="connsiteY5" fmla="*/ 287188 h 410142"/>
                <a:gd name="connsiteX6" fmla="*/ 202755 w 800654"/>
                <a:gd name="connsiteY6" fmla="*/ 284877 h 410142"/>
                <a:gd name="connsiteX7" fmla="*/ 140079 w 800654"/>
                <a:gd name="connsiteY7" fmla="*/ 283477 h 410142"/>
                <a:gd name="connsiteX8" fmla="*/ 16128 w 800654"/>
                <a:gd name="connsiteY8" fmla="*/ 176193 h 410142"/>
                <a:gd name="connsiteX9" fmla="*/ 6815 w 800654"/>
                <a:gd name="connsiteY9" fmla="*/ 132775 h 410142"/>
                <a:gd name="connsiteX10" fmla="*/ 82236 w 800654"/>
                <a:gd name="connsiteY10" fmla="*/ 0 h 410142"/>
                <a:gd name="connsiteX11" fmla="*/ 448346 w 800654"/>
                <a:gd name="connsiteY11" fmla="*/ 133755 h 410142"/>
                <a:gd name="connsiteX0" fmla="*/ 448346 w 800448"/>
                <a:gd name="connsiteY0" fmla="*/ 133755 h 413964"/>
                <a:gd name="connsiteX1" fmla="*/ 786795 w 800448"/>
                <a:gd name="connsiteY1" fmla="*/ 375853 h 413964"/>
                <a:gd name="connsiteX2" fmla="*/ 544775 w 800448"/>
                <a:gd name="connsiteY2" fmla="*/ 408627 h 413964"/>
                <a:gd name="connsiteX3" fmla="*/ 323274 w 800448"/>
                <a:gd name="connsiteY3" fmla="*/ 348813 h 413964"/>
                <a:gd name="connsiteX4" fmla="*/ 300445 w 800448"/>
                <a:gd name="connsiteY4" fmla="*/ 342441 h 413964"/>
                <a:gd name="connsiteX5" fmla="*/ 242321 w 800448"/>
                <a:gd name="connsiteY5" fmla="*/ 287188 h 413964"/>
                <a:gd name="connsiteX6" fmla="*/ 202755 w 800448"/>
                <a:gd name="connsiteY6" fmla="*/ 284877 h 413964"/>
                <a:gd name="connsiteX7" fmla="*/ 140079 w 800448"/>
                <a:gd name="connsiteY7" fmla="*/ 283477 h 413964"/>
                <a:gd name="connsiteX8" fmla="*/ 16128 w 800448"/>
                <a:gd name="connsiteY8" fmla="*/ 176193 h 413964"/>
                <a:gd name="connsiteX9" fmla="*/ 6815 w 800448"/>
                <a:gd name="connsiteY9" fmla="*/ 132775 h 413964"/>
                <a:gd name="connsiteX10" fmla="*/ 82236 w 800448"/>
                <a:gd name="connsiteY10" fmla="*/ 0 h 413964"/>
                <a:gd name="connsiteX11" fmla="*/ 448346 w 800448"/>
                <a:gd name="connsiteY11" fmla="*/ 133755 h 4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413964">
                  <a:moveTo>
                    <a:pt x="448346" y="133755"/>
                  </a:moveTo>
                  <a:cubicBezTo>
                    <a:pt x="508010" y="197551"/>
                    <a:pt x="716766" y="312827"/>
                    <a:pt x="786795" y="375853"/>
                  </a:cubicBezTo>
                  <a:cubicBezTo>
                    <a:pt x="850871" y="430125"/>
                    <a:pt x="675799" y="411358"/>
                    <a:pt x="544775" y="408627"/>
                  </a:cubicBezTo>
                  <a:cubicBezTo>
                    <a:pt x="471035" y="412268"/>
                    <a:pt x="363996" y="359844"/>
                    <a:pt x="323274" y="348813"/>
                  </a:cubicBezTo>
                  <a:lnTo>
                    <a:pt x="300445" y="342441"/>
                  </a:ln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9">
              <a:extLst>
                <a:ext uri="{FF2B5EF4-FFF2-40B4-BE49-F238E27FC236}">
                  <a16:creationId xmlns:a16="http://schemas.microsoft.com/office/drawing/2014/main" id="{99AFF1FF-7A5D-4541-904E-194DD6395889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9">
              <a:extLst>
                <a:ext uri="{FF2B5EF4-FFF2-40B4-BE49-F238E27FC236}">
                  <a16:creationId xmlns:a16="http://schemas.microsoft.com/office/drawing/2014/main" id="{DB973FAD-E1A6-4F6A-9E22-CB03F6FD85C2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9">
              <a:extLst>
                <a:ext uri="{FF2B5EF4-FFF2-40B4-BE49-F238E27FC236}">
                  <a16:creationId xmlns:a16="http://schemas.microsoft.com/office/drawing/2014/main" id="{F7178A71-AF32-4C12-BF06-3D23D36488D9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9">
              <a:extLst>
                <a:ext uri="{FF2B5EF4-FFF2-40B4-BE49-F238E27FC236}">
                  <a16:creationId xmlns:a16="http://schemas.microsoft.com/office/drawing/2014/main" id="{0B4F6897-C853-44C0-8E55-D7BD41117862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9">
              <a:extLst>
                <a:ext uri="{FF2B5EF4-FFF2-40B4-BE49-F238E27FC236}">
                  <a16:creationId xmlns:a16="http://schemas.microsoft.com/office/drawing/2014/main" id="{BC937B52-FCE9-413E-B61B-7446D83478D4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DD2D35D-5253-4724-9588-F47E51743648}"/>
              </a:ext>
            </a:extLst>
          </p:cNvPr>
          <p:cNvGrpSpPr/>
          <p:nvPr/>
        </p:nvGrpSpPr>
        <p:grpSpPr>
          <a:xfrm>
            <a:off x="1" y="4059791"/>
            <a:ext cx="12226723" cy="1946859"/>
            <a:chOff x="-162797" y="3119755"/>
            <a:chExt cx="10725004" cy="22860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4E8D9492-596E-4F53-BE93-5BE40624135E}"/>
                </a:ext>
              </a:extLst>
            </p:cNvPr>
            <p:cNvSpPr/>
            <p:nvPr/>
          </p:nvSpPr>
          <p:spPr>
            <a:xfrm>
              <a:off x="-162797" y="4828812"/>
              <a:ext cx="246679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BA0A914-5E2B-4481-9096-E30F68721E1C}"/>
                </a:ext>
              </a:extLst>
            </p:cNvPr>
            <p:cNvSpPr/>
            <p:nvPr/>
          </p:nvSpPr>
          <p:spPr>
            <a:xfrm>
              <a:off x="2298381" y="4273641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B058EBF8-3F23-436D-9978-6418D92A094D}"/>
                </a:ext>
              </a:extLst>
            </p:cNvPr>
            <p:cNvSpPr/>
            <p:nvPr/>
          </p:nvSpPr>
          <p:spPr>
            <a:xfrm>
              <a:off x="4165355" y="3696698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FE3D35E-947C-4136-A2BE-42E8D6E69088}"/>
                </a:ext>
              </a:extLst>
            </p:cNvPr>
            <p:cNvSpPr/>
            <p:nvPr/>
          </p:nvSpPr>
          <p:spPr>
            <a:xfrm>
              <a:off x="6030756" y="3119755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B9A9088-41F8-4EDD-9C56-39BBB06FAB51}"/>
                </a:ext>
              </a:extLst>
            </p:cNvPr>
            <p:cNvSpPr/>
            <p:nvPr/>
          </p:nvSpPr>
          <p:spPr>
            <a:xfrm>
              <a:off x="7897730" y="3119756"/>
              <a:ext cx="2664477" cy="0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469571"/>
                <a:gd name="connsiteY0" fmla="*/ 0 h 0"/>
                <a:gd name="connsiteX1" fmla="*/ 1469571 w 1469571"/>
                <a:gd name="connsiteY1" fmla="*/ 0 h 0"/>
                <a:gd name="connsiteX0" fmla="*/ 0 w 14067"/>
                <a:gd name="connsiteY0" fmla="*/ 0 h 0"/>
                <a:gd name="connsiteX1" fmla="*/ 14067 w 14067"/>
                <a:gd name="connsiteY1" fmla="*/ -9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67">
                  <a:moveTo>
                    <a:pt x="0" y="0"/>
                  </a:moveTo>
                  <a:lnTo>
                    <a:pt x="14067" y="-9054"/>
                  </a:lnTo>
                </a:path>
              </a:pathLst>
            </a:custGeom>
            <a:ln w="63500"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7B1D65D-5B7C-40A2-AF5D-881154397977}"/>
              </a:ext>
            </a:extLst>
          </p:cNvPr>
          <p:cNvGrpSpPr/>
          <p:nvPr/>
        </p:nvGrpSpPr>
        <p:grpSpPr>
          <a:xfrm>
            <a:off x="562522" y="4740553"/>
            <a:ext cx="1942068" cy="935641"/>
            <a:chOff x="7731052" y="5153582"/>
            <a:chExt cx="2926441" cy="9356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A363C1-7B4F-409A-A1AB-2B6919E759AD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1B23A0-CAD8-46F1-8250-840CB1DFC9B1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F303038-C314-4F3B-B5F5-FFBA014A851D}"/>
              </a:ext>
            </a:extLst>
          </p:cNvPr>
          <p:cNvGrpSpPr/>
          <p:nvPr/>
        </p:nvGrpSpPr>
        <p:grpSpPr>
          <a:xfrm>
            <a:off x="9003573" y="1829204"/>
            <a:ext cx="1942068" cy="935641"/>
            <a:chOff x="7731052" y="5153582"/>
            <a:chExt cx="2926441" cy="9356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28678C-267A-46E2-8606-DFA8EA804C4A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7B0B75-BFF4-496D-A5A3-6B89FFEF1DC8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81CD37B-F301-42F3-9113-83714025DD1E}"/>
              </a:ext>
            </a:extLst>
          </p:cNvPr>
          <p:cNvSpPr txBox="1"/>
          <p:nvPr/>
        </p:nvSpPr>
        <p:spPr>
          <a:xfrm>
            <a:off x="9220128" y="2830614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02073A-5FD5-495F-A453-E9392AB5DC3F}"/>
              </a:ext>
            </a:extLst>
          </p:cNvPr>
          <p:cNvSpPr txBox="1"/>
          <p:nvPr/>
        </p:nvSpPr>
        <p:spPr>
          <a:xfrm>
            <a:off x="9220128" y="3150898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12F21-2DD1-4EAF-AF33-6DFF68B933DA}"/>
              </a:ext>
            </a:extLst>
          </p:cNvPr>
          <p:cNvSpPr txBox="1"/>
          <p:nvPr/>
        </p:nvSpPr>
        <p:spPr>
          <a:xfrm>
            <a:off x="9220128" y="3471182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B0E1FC9-0816-4966-A5D8-AA2B16D3BA5A}"/>
              </a:ext>
            </a:extLst>
          </p:cNvPr>
          <p:cNvGrpSpPr/>
          <p:nvPr/>
        </p:nvGrpSpPr>
        <p:grpSpPr>
          <a:xfrm>
            <a:off x="7278060" y="4740553"/>
            <a:ext cx="1942068" cy="935641"/>
            <a:chOff x="7731052" y="5153582"/>
            <a:chExt cx="2926441" cy="9356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BFAAD9-1A2A-434D-8985-E03FFDE7BBEE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0D4C3E-608A-4C5A-A668-29947D4C3803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48ECE9E-2A11-4B15-87AA-A642B8DE6FBD}"/>
              </a:ext>
            </a:extLst>
          </p:cNvPr>
          <p:cNvGrpSpPr/>
          <p:nvPr/>
        </p:nvGrpSpPr>
        <p:grpSpPr>
          <a:xfrm>
            <a:off x="5154172" y="5222282"/>
            <a:ext cx="1942068" cy="935641"/>
            <a:chOff x="7731052" y="5153582"/>
            <a:chExt cx="2926441" cy="9356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36ED38-63FE-4DDE-BBEE-C79181D7B7FD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ADC0B0-EE5B-4C13-B9E6-2154F02DEE34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6EEB50-F2EA-43C3-9B2C-ED33BCD472D6}"/>
              </a:ext>
            </a:extLst>
          </p:cNvPr>
          <p:cNvSpPr txBox="1"/>
          <p:nvPr/>
        </p:nvSpPr>
        <p:spPr>
          <a:xfrm>
            <a:off x="663059" y="1750561"/>
            <a:ext cx="233359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9D7652-A93F-4AE2-9F39-1A2A8F3A4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17726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EE76371-C060-447C-A352-AB23D20A5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87459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693F13E-FDD2-46FF-8820-0A6F23715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24012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7595B7E-4A12-43BC-A8ED-B0FD368F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5195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71CF7-E3AB-4473-B094-48CE41AAE5ED}"/>
              </a:ext>
            </a:extLst>
          </p:cNvPr>
          <p:cNvSpPr txBox="1"/>
          <p:nvPr/>
        </p:nvSpPr>
        <p:spPr>
          <a:xfrm>
            <a:off x="4591613" y="5301547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4AC8F11E-239A-4D3A-B741-EC5ECDD45970}"/>
              </a:ext>
            </a:extLst>
          </p:cNvPr>
          <p:cNvCxnSpPr>
            <a:cxnSpLocks/>
          </p:cNvCxnSpPr>
          <p:nvPr/>
        </p:nvCxnSpPr>
        <p:spPr>
          <a:xfrm>
            <a:off x="4361330" y="5473494"/>
            <a:ext cx="0" cy="979544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47852899-A3CC-4DD1-A212-A271BF7ADB3C}"/>
              </a:ext>
            </a:extLst>
          </p:cNvPr>
          <p:cNvCxnSpPr>
            <a:cxnSpLocks/>
          </p:cNvCxnSpPr>
          <p:nvPr/>
        </p:nvCxnSpPr>
        <p:spPr>
          <a:xfrm>
            <a:off x="7830671" y="5473494"/>
            <a:ext cx="0" cy="979544"/>
          </a:xfrm>
          <a:prstGeom prst="line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BEEBCC82-CEB3-47C0-834B-191CC6091A68}"/>
              </a:ext>
            </a:extLst>
          </p:cNvPr>
          <p:cNvGrpSpPr/>
          <p:nvPr/>
        </p:nvGrpSpPr>
        <p:grpSpPr>
          <a:xfrm>
            <a:off x="470092" y="5367748"/>
            <a:ext cx="3422101" cy="1191037"/>
            <a:chOff x="4822352" y="1916832"/>
            <a:chExt cx="3422056" cy="1191037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4344A184-76C9-41AA-A5AB-2832881D20C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38B791-3067-48D3-A03E-4060AA3610B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EA689072-CAA3-4308-9481-80E101E94D5B}"/>
              </a:ext>
            </a:extLst>
          </p:cNvPr>
          <p:cNvGrpSpPr/>
          <p:nvPr/>
        </p:nvGrpSpPr>
        <p:grpSpPr>
          <a:xfrm>
            <a:off x="8299808" y="5367748"/>
            <a:ext cx="3422101" cy="1191037"/>
            <a:chOff x="4822352" y="1916832"/>
            <a:chExt cx="3422056" cy="1191037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16504B13-0257-41EA-8C30-6098C6BBC5B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117A27-6601-4520-B08C-58C173C0934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575FA7-6BB7-4016-A646-A31AC8ED520C}"/>
              </a:ext>
            </a:extLst>
          </p:cNvPr>
          <p:cNvSpPr txBox="1"/>
          <p:nvPr/>
        </p:nvSpPr>
        <p:spPr>
          <a:xfrm>
            <a:off x="2406218" y="233014"/>
            <a:ext cx="73795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7732CC-015D-4B35-9B19-A608A39B6846}"/>
              </a:ext>
            </a:extLst>
          </p:cNvPr>
          <p:cNvGrpSpPr/>
          <p:nvPr/>
        </p:nvGrpSpPr>
        <p:grpSpPr>
          <a:xfrm>
            <a:off x="7274767" y="2329635"/>
            <a:ext cx="3827342" cy="3423818"/>
            <a:chOff x="7657633" y="2672134"/>
            <a:chExt cx="3061610" cy="2738819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B48C6116-98AE-41C7-B764-3DF74FBC1649}"/>
                </a:ext>
              </a:extLst>
            </p:cNvPr>
            <p:cNvSpPr/>
            <p:nvPr/>
          </p:nvSpPr>
          <p:spPr>
            <a:xfrm>
              <a:off x="7657633" y="4386087"/>
              <a:ext cx="1024866" cy="1024866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A580005A-508F-4A3B-81FF-5A1708876874}"/>
                </a:ext>
              </a:extLst>
            </p:cNvPr>
            <p:cNvSpPr/>
            <p:nvPr/>
          </p:nvSpPr>
          <p:spPr>
            <a:xfrm>
              <a:off x="7988167" y="4700331"/>
              <a:ext cx="390324" cy="336845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자유형: 도형 54">
              <a:extLst>
                <a:ext uri="{FF2B5EF4-FFF2-40B4-BE49-F238E27FC236}">
                  <a16:creationId xmlns:a16="http://schemas.microsoft.com/office/drawing/2014/main" id="{DC2EB768-3AD9-44DC-B2F7-D7E23B215F2C}"/>
                </a:ext>
              </a:extLst>
            </p:cNvPr>
            <p:cNvSpPr/>
            <p:nvPr/>
          </p:nvSpPr>
          <p:spPr>
            <a:xfrm rot="1980000">
              <a:off x="8264771" y="3406122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자유형: 도형 54">
              <a:extLst>
                <a:ext uri="{FF2B5EF4-FFF2-40B4-BE49-F238E27FC236}">
                  <a16:creationId xmlns:a16="http://schemas.microsoft.com/office/drawing/2014/main" id="{A96DA1B6-DE43-4F9E-BC5E-6FCFAB66F853}"/>
                </a:ext>
              </a:extLst>
            </p:cNvPr>
            <p:cNvSpPr/>
            <p:nvPr/>
          </p:nvSpPr>
          <p:spPr>
            <a:xfrm rot="19660779" flipH="1">
              <a:off x="9289247" y="3398728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4FAFCB5-A076-4BF6-9262-791B10261A4C}"/>
                </a:ext>
              </a:extLst>
            </p:cNvPr>
            <p:cNvSpPr/>
            <p:nvPr/>
          </p:nvSpPr>
          <p:spPr>
            <a:xfrm>
              <a:off x="8661932" y="267213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ound Same Side Corner Rectangle 11">
              <a:extLst>
                <a:ext uri="{FF2B5EF4-FFF2-40B4-BE49-F238E27FC236}">
                  <a16:creationId xmlns:a16="http://schemas.microsoft.com/office/drawing/2014/main" id="{79763407-3393-42BC-B156-A51BE693F1DE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9030488" y="3048043"/>
              <a:ext cx="438895" cy="372757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E2D47D-8511-4332-AF73-5DCC989365CC}"/>
                </a:ext>
              </a:extLst>
            </p:cNvPr>
            <p:cNvSpPr/>
            <p:nvPr/>
          </p:nvSpPr>
          <p:spPr>
            <a:xfrm>
              <a:off x="9694377" y="4386087"/>
              <a:ext cx="1024866" cy="1024866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C3B03C63-BC08-406E-A4C5-9B7C7330279C}"/>
                </a:ext>
              </a:extLst>
            </p:cNvPr>
            <p:cNvSpPr/>
            <p:nvPr/>
          </p:nvSpPr>
          <p:spPr>
            <a:xfrm>
              <a:off x="10036660" y="4690016"/>
              <a:ext cx="424247" cy="434964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자유형: 도형 53">
              <a:extLst>
                <a:ext uri="{FF2B5EF4-FFF2-40B4-BE49-F238E27FC236}">
                  <a16:creationId xmlns:a16="http://schemas.microsoft.com/office/drawing/2014/main" id="{25AE59BD-6981-49EB-B716-B861682080C8}"/>
                </a:ext>
              </a:extLst>
            </p:cNvPr>
            <p:cNvSpPr/>
            <p:nvPr/>
          </p:nvSpPr>
          <p:spPr>
            <a:xfrm rot="16200000">
              <a:off x="8780602" y="4244724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20">
            <a:extLst>
              <a:ext uri="{FF2B5EF4-FFF2-40B4-BE49-F238E27FC236}">
                <a16:creationId xmlns:a16="http://schemas.microsoft.com/office/drawing/2014/main" id="{B1025F2A-CF1C-4618-AAEF-E2499C734C2B}"/>
              </a:ext>
            </a:extLst>
          </p:cNvPr>
          <p:cNvGrpSpPr/>
          <p:nvPr/>
        </p:nvGrpSpPr>
        <p:grpSpPr>
          <a:xfrm>
            <a:off x="455169" y="3512637"/>
            <a:ext cx="5020197" cy="646331"/>
            <a:chOff x="959011" y="363015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5E100-3BB6-4856-BA4E-30EAFC4D8791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FF8BCD-F70A-4CF7-AF8E-56C7551B7E90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6">
              <a:extLst>
                <a:ext uri="{FF2B5EF4-FFF2-40B4-BE49-F238E27FC236}">
                  <a16:creationId xmlns:a16="http://schemas.microsoft.com/office/drawing/2014/main" id="{FB980762-1937-45E1-A83F-BE6B03DA9FF7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4">
            <a:extLst>
              <a:ext uri="{FF2B5EF4-FFF2-40B4-BE49-F238E27FC236}">
                <a16:creationId xmlns:a16="http://schemas.microsoft.com/office/drawing/2014/main" id="{B9DCF5F0-2258-41A0-8BBE-5A1D39C9059D}"/>
              </a:ext>
            </a:extLst>
          </p:cNvPr>
          <p:cNvGrpSpPr/>
          <p:nvPr/>
        </p:nvGrpSpPr>
        <p:grpSpPr>
          <a:xfrm>
            <a:off x="455169" y="5577697"/>
            <a:ext cx="5020197" cy="646331"/>
            <a:chOff x="959011" y="466268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A41012-9384-4AFE-AA9D-392F92CDFA1A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C2EE43-04E0-40CC-9384-5828C68B143E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7">
              <a:extLst>
                <a:ext uri="{FF2B5EF4-FFF2-40B4-BE49-F238E27FC236}">
                  <a16:creationId xmlns:a16="http://schemas.microsoft.com/office/drawing/2014/main" id="{12037952-F261-47F8-9E2E-83D6EDE5362E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4D772627-A55A-4B77-8441-4D72A1932620}"/>
              </a:ext>
            </a:extLst>
          </p:cNvPr>
          <p:cNvGrpSpPr/>
          <p:nvPr/>
        </p:nvGrpSpPr>
        <p:grpSpPr>
          <a:xfrm>
            <a:off x="455169" y="4503615"/>
            <a:ext cx="5020197" cy="646331"/>
            <a:chOff x="959011" y="569521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46845D-4B5D-4AC6-A191-FF74F8D96E0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9CBA1B-5E81-43B4-8743-0466E13BCA51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Chevron 28">
              <a:extLst>
                <a:ext uri="{FF2B5EF4-FFF2-40B4-BE49-F238E27FC236}">
                  <a16:creationId xmlns:a16="http://schemas.microsoft.com/office/drawing/2014/main" id="{5E91450D-F7CB-4AB8-97A4-86EFF16A30C5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FE4662-6DAA-4108-9CB0-1CF84A7F3B1F}"/>
              </a:ext>
            </a:extLst>
          </p:cNvPr>
          <p:cNvSpPr txBox="1"/>
          <p:nvPr/>
        </p:nvSpPr>
        <p:spPr>
          <a:xfrm>
            <a:off x="731098" y="1611160"/>
            <a:ext cx="52078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</a:t>
            </a:r>
            <a:r>
              <a:rPr lang="en-GB" altLang="ko-KR" sz="2800" dirty="0">
                <a:cs typeface="Arial" pitchFamily="34" charset="0"/>
              </a:rPr>
              <a:t> for your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037230-499C-4647-93F8-A45B1B6A8B60}"/>
              </a:ext>
            </a:extLst>
          </p:cNvPr>
          <p:cNvGrpSpPr/>
          <p:nvPr/>
        </p:nvGrpSpPr>
        <p:grpSpPr>
          <a:xfrm>
            <a:off x="794588" y="4478007"/>
            <a:ext cx="2645546" cy="1647075"/>
            <a:chOff x="782096" y="4554549"/>
            <a:chExt cx="2645546" cy="1647075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5A0F476-D29E-4654-98DF-B5A2938C1875}"/>
                </a:ext>
              </a:extLst>
            </p:cNvPr>
            <p:cNvSpPr/>
            <p:nvPr/>
          </p:nvSpPr>
          <p:spPr>
            <a:xfrm>
              <a:off x="782096" y="4554549"/>
              <a:ext cx="2645546" cy="1647075"/>
            </a:xfrm>
            <a:prstGeom prst="roundRect">
              <a:avLst>
                <a:gd name="adj" fmla="val 1062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9C07650-6365-4A8F-A36B-171522A6DA1E}"/>
                </a:ext>
              </a:extLst>
            </p:cNvPr>
            <p:cNvGrpSpPr/>
            <p:nvPr/>
          </p:nvGrpSpPr>
          <p:grpSpPr>
            <a:xfrm>
              <a:off x="926367" y="4731755"/>
              <a:ext cx="2357003" cy="1292662"/>
              <a:chOff x="2551705" y="4283314"/>
              <a:chExt cx="2357003" cy="12926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4E210B-7A6E-415E-9B53-C22F46E04DD3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5B62F8-4613-4D84-8183-ADDF730E968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1C71397-82DB-46AF-A237-AF19882AA28D}"/>
              </a:ext>
            </a:extLst>
          </p:cNvPr>
          <p:cNvGrpSpPr/>
          <p:nvPr/>
        </p:nvGrpSpPr>
        <p:grpSpPr>
          <a:xfrm>
            <a:off x="2094097" y="2415915"/>
            <a:ext cx="1840638" cy="1812048"/>
            <a:chOff x="3413345" y="2055602"/>
            <a:chExt cx="1711178" cy="1684599"/>
          </a:xfrm>
        </p:grpSpPr>
        <p:sp>
          <p:nvSpPr>
            <p:cNvPr id="9" name="눈물 방울 8">
              <a:extLst>
                <a:ext uri="{FF2B5EF4-FFF2-40B4-BE49-F238E27FC236}">
                  <a16:creationId xmlns:a16="http://schemas.microsoft.com/office/drawing/2014/main" id="{530D56B9-B904-4761-A341-1250F2894C1C}"/>
                </a:ext>
              </a:extLst>
            </p:cNvPr>
            <p:cNvSpPr/>
            <p:nvPr/>
          </p:nvSpPr>
          <p:spPr>
            <a:xfrm rot="8100000">
              <a:off x="3449385" y="2093328"/>
              <a:ext cx="1632279" cy="1632279"/>
            </a:xfrm>
            <a:prstGeom prst="teardrop">
              <a:avLst>
                <a:gd name="adj" fmla="val 1235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0" name="Chart 5">
              <a:extLst>
                <a:ext uri="{FF2B5EF4-FFF2-40B4-BE49-F238E27FC236}">
                  <a16:creationId xmlns:a16="http://schemas.microsoft.com/office/drawing/2014/main" id="{D10EBC23-44FB-4DC4-8A4F-9C83C5E01610}"/>
                </a:ext>
              </a:extLst>
            </p:cNvPr>
            <p:cNvGraphicFramePr/>
            <p:nvPr/>
          </p:nvGraphicFramePr>
          <p:xfrm>
            <a:off x="3413345" y="2055602"/>
            <a:ext cx="1711178" cy="1684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DA9C337-FBE7-4AD2-9D3E-72A149EBC758}"/>
              </a:ext>
            </a:extLst>
          </p:cNvPr>
          <p:cNvGrpSpPr/>
          <p:nvPr/>
        </p:nvGrpSpPr>
        <p:grpSpPr>
          <a:xfrm>
            <a:off x="4576164" y="4478007"/>
            <a:ext cx="2645546" cy="1647075"/>
            <a:chOff x="782096" y="4554549"/>
            <a:chExt cx="2645546" cy="1647075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11306CDF-62CB-4578-9D52-40B552C30C42}"/>
                </a:ext>
              </a:extLst>
            </p:cNvPr>
            <p:cNvSpPr/>
            <p:nvPr/>
          </p:nvSpPr>
          <p:spPr>
            <a:xfrm>
              <a:off x="782096" y="4554549"/>
              <a:ext cx="2645546" cy="1647075"/>
            </a:xfrm>
            <a:prstGeom prst="roundRect">
              <a:avLst>
                <a:gd name="adj" fmla="val 1062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35276EE2-F9CC-4D9D-A2B2-7C7ED1C25438}"/>
                </a:ext>
              </a:extLst>
            </p:cNvPr>
            <p:cNvGrpSpPr/>
            <p:nvPr/>
          </p:nvGrpSpPr>
          <p:grpSpPr>
            <a:xfrm>
              <a:off x="926367" y="4731755"/>
              <a:ext cx="2357003" cy="1292662"/>
              <a:chOff x="2551705" y="4283314"/>
              <a:chExt cx="2357003" cy="12926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B2729B-4599-49A4-8A1A-200D5FE0C79B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9C1CDA-BD2F-4C34-BA8C-8B1D515BC035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7B20C75-D06B-4EBA-9E29-6961C6D7626B}"/>
              </a:ext>
            </a:extLst>
          </p:cNvPr>
          <p:cNvGrpSpPr/>
          <p:nvPr/>
        </p:nvGrpSpPr>
        <p:grpSpPr>
          <a:xfrm>
            <a:off x="5868001" y="2415915"/>
            <a:ext cx="1840638" cy="1812048"/>
            <a:chOff x="3413345" y="2055602"/>
            <a:chExt cx="1711178" cy="1684599"/>
          </a:xfrm>
        </p:grpSpPr>
        <p:sp>
          <p:nvSpPr>
            <p:cNvPr id="21" name="눈물 방울 20">
              <a:extLst>
                <a:ext uri="{FF2B5EF4-FFF2-40B4-BE49-F238E27FC236}">
                  <a16:creationId xmlns:a16="http://schemas.microsoft.com/office/drawing/2014/main" id="{BFCCDFD2-4281-4207-B142-851E20BF2E1A}"/>
                </a:ext>
              </a:extLst>
            </p:cNvPr>
            <p:cNvSpPr/>
            <p:nvPr/>
          </p:nvSpPr>
          <p:spPr>
            <a:xfrm rot="8100000">
              <a:off x="3449385" y="2093328"/>
              <a:ext cx="1632279" cy="1632279"/>
            </a:xfrm>
            <a:prstGeom prst="teardrop">
              <a:avLst>
                <a:gd name="adj" fmla="val 1235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22" name="Chart 5">
              <a:extLst>
                <a:ext uri="{FF2B5EF4-FFF2-40B4-BE49-F238E27FC236}">
                  <a16:creationId xmlns:a16="http://schemas.microsoft.com/office/drawing/2014/main" id="{F3363197-B9EF-41AD-833B-2C528AE92E58}"/>
                </a:ext>
              </a:extLst>
            </p:cNvPr>
            <p:cNvGraphicFramePr/>
            <p:nvPr/>
          </p:nvGraphicFramePr>
          <p:xfrm>
            <a:off x="3413345" y="2055602"/>
            <a:ext cx="1711178" cy="1684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7FF5E41-0B77-41A0-9157-B6A2989B0F4E}"/>
              </a:ext>
            </a:extLst>
          </p:cNvPr>
          <p:cNvGrpSpPr/>
          <p:nvPr/>
        </p:nvGrpSpPr>
        <p:grpSpPr>
          <a:xfrm>
            <a:off x="8344041" y="4478007"/>
            <a:ext cx="2645546" cy="1647075"/>
            <a:chOff x="782096" y="4554549"/>
            <a:chExt cx="2645546" cy="164707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0A69C0C5-7EB7-43BF-8B5D-E7302D06A543}"/>
                </a:ext>
              </a:extLst>
            </p:cNvPr>
            <p:cNvSpPr/>
            <p:nvPr/>
          </p:nvSpPr>
          <p:spPr>
            <a:xfrm>
              <a:off x="782096" y="4554549"/>
              <a:ext cx="2645546" cy="1647075"/>
            </a:xfrm>
            <a:prstGeom prst="roundRect">
              <a:avLst>
                <a:gd name="adj" fmla="val 1062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E484026C-DA28-4281-9017-C652C549E58F}"/>
                </a:ext>
              </a:extLst>
            </p:cNvPr>
            <p:cNvGrpSpPr/>
            <p:nvPr/>
          </p:nvGrpSpPr>
          <p:grpSpPr>
            <a:xfrm>
              <a:off x="926367" y="4731755"/>
              <a:ext cx="2357003" cy="1292662"/>
              <a:chOff x="2551705" y="4283314"/>
              <a:chExt cx="2357003" cy="12926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FD4612-A045-4C80-8E23-5B582860CDB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2B49DB-5158-4A49-98F3-9A230272EC38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5CAE3E-7321-4326-94B1-E2CFD2EB7FE7}"/>
              </a:ext>
            </a:extLst>
          </p:cNvPr>
          <p:cNvGrpSpPr/>
          <p:nvPr/>
        </p:nvGrpSpPr>
        <p:grpSpPr>
          <a:xfrm>
            <a:off x="9628204" y="2415915"/>
            <a:ext cx="1840638" cy="1812048"/>
            <a:chOff x="3413345" y="2055602"/>
            <a:chExt cx="1711178" cy="1684599"/>
          </a:xfrm>
        </p:grpSpPr>
        <p:sp>
          <p:nvSpPr>
            <p:cNvPr id="33" name="눈물 방울 32">
              <a:extLst>
                <a:ext uri="{FF2B5EF4-FFF2-40B4-BE49-F238E27FC236}">
                  <a16:creationId xmlns:a16="http://schemas.microsoft.com/office/drawing/2014/main" id="{6DC76038-EB74-4604-A9EB-F464D985DC93}"/>
                </a:ext>
              </a:extLst>
            </p:cNvPr>
            <p:cNvSpPr/>
            <p:nvPr/>
          </p:nvSpPr>
          <p:spPr>
            <a:xfrm rot="8100000">
              <a:off x="3449385" y="2093328"/>
              <a:ext cx="1632279" cy="1632279"/>
            </a:xfrm>
            <a:prstGeom prst="teardrop">
              <a:avLst>
                <a:gd name="adj" fmla="val 1235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34" name="Chart 5">
              <a:extLst>
                <a:ext uri="{FF2B5EF4-FFF2-40B4-BE49-F238E27FC236}">
                  <a16:creationId xmlns:a16="http://schemas.microsoft.com/office/drawing/2014/main" id="{93A103B1-9F83-4F0B-9F34-B1456A46B207}"/>
                </a:ext>
              </a:extLst>
            </p:cNvPr>
            <p:cNvGraphicFramePr/>
            <p:nvPr/>
          </p:nvGraphicFramePr>
          <p:xfrm>
            <a:off x="3413345" y="2055602"/>
            <a:ext cx="1711178" cy="1684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15E504E-BC0A-4435-90CA-F1CEDCB2DCAF}"/>
              </a:ext>
            </a:extLst>
          </p:cNvPr>
          <p:cNvGrpSpPr/>
          <p:nvPr/>
        </p:nvGrpSpPr>
        <p:grpSpPr>
          <a:xfrm>
            <a:off x="794588" y="1753776"/>
            <a:ext cx="10354658" cy="704533"/>
            <a:chOff x="794588" y="1753776"/>
            <a:chExt cx="10354658" cy="70453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EAEE937-B0A1-42FF-B91C-4FC3F67E3737}"/>
                </a:ext>
              </a:extLst>
            </p:cNvPr>
            <p:cNvGrpSpPr/>
            <p:nvPr/>
          </p:nvGrpSpPr>
          <p:grpSpPr>
            <a:xfrm>
              <a:off x="794588" y="1753776"/>
              <a:ext cx="2806660" cy="704533"/>
              <a:chOff x="632628" y="1545552"/>
              <a:chExt cx="2806660" cy="704533"/>
            </a:xfrm>
          </p:grpSpPr>
          <p:sp>
            <p:nvSpPr>
              <p:cNvPr id="12" name="Oval 26">
                <a:extLst>
                  <a:ext uri="{FF2B5EF4-FFF2-40B4-BE49-F238E27FC236}">
                    <a16:creationId xmlns:a16="http://schemas.microsoft.com/office/drawing/2014/main" id="{88DDA371-F798-4BBF-806F-92F98F3C5610}"/>
                  </a:ext>
                </a:extLst>
              </p:cNvPr>
              <p:cNvSpPr/>
              <p:nvPr/>
            </p:nvSpPr>
            <p:spPr>
              <a:xfrm>
                <a:off x="632628" y="1545552"/>
                <a:ext cx="704533" cy="704533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3" name="Rounded Rectangle 7">
                <a:extLst>
                  <a:ext uri="{FF2B5EF4-FFF2-40B4-BE49-F238E27FC236}">
                    <a16:creationId xmlns:a16="http://schemas.microsoft.com/office/drawing/2014/main" id="{5D0E742D-323B-4BC1-8380-764EEF651985}"/>
                  </a:ext>
                </a:extLst>
              </p:cNvPr>
              <p:cNvSpPr/>
              <p:nvPr/>
            </p:nvSpPr>
            <p:spPr>
              <a:xfrm>
                <a:off x="808806" y="1745856"/>
                <a:ext cx="352176" cy="303924"/>
              </a:xfrm>
              <a:custGeom>
                <a:avLst/>
                <a:gdLst/>
                <a:ahLst/>
                <a:cxnLst/>
                <a:rect l="l" t="t" r="r" b="b"/>
                <a:pathLst>
                  <a:path w="3240006" h="2796091">
                    <a:moveTo>
                      <a:pt x="686867" y="612319"/>
                    </a:moveTo>
                    <a:cubicBezTo>
                      <a:pt x="611281" y="612319"/>
                      <a:pt x="550007" y="673593"/>
                      <a:pt x="550007" y="749179"/>
                    </a:cubicBezTo>
                    <a:cubicBezTo>
                      <a:pt x="550007" y="824765"/>
                      <a:pt x="611281" y="886039"/>
                      <a:pt x="686867" y="886039"/>
                    </a:cubicBezTo>
                    <a:cubicBezTo>
                      <a:pt x="762453" y="886039"/>
                      <a:pt x="823727" y="824765"/>
                      <a:pt x="823727" y="749179"/>
                    </a:cubicBezTo>
                    <a:cubicBezTo>
                      <a:pt x="823727" y="673593"/>
                      <a:pt x="762453" y="612319"/>
                      <a:pt x="686867" y="612319"/>
                    </a:cubicBezTo>
                    <a:close/>
                    <a:moveTo>
                      <a:pt x="1587500" y="281447"/>
                    </a:moveTo>
                    <a:cubicBezTo>
                      <a:pt x="1432061" y="281447"/>
                      <a:pt x="1306053" y="407455"/>
                      <a:pt x="1306053" y="562894"/>
                    </a:cubicBezTo>
                    <a:cubicBezTo>
                      <a:pt x="1306053" y="718333"/>
                      <a:pt x="1432061" y="844341"/>
                      <a:pt x="1587500" y="844341"/>
                    </a:cubicBezTo>
                    <a:cubicBezTo>
                      <a:pt x="1742939" y="844341"/>
                      <a:pt x="1868947" y="718333"/>
                      <a:pt x="1868947" y="562894"/>
                    </a:cubicBezTo>
                    <a:cubicBezTo>
                      <a:pt x="1868947" y="407455"/>
                      <a:pt x="1742939" y="281447"/>
                      <a:pt x="1587500" y="281447"/>
                    </a:cubicBezTo>
                    <a:close/>
                    <a:moveTo>
                      <a:pt x="1587500" y="0"/>
                    </a:moveTo>
                    <a:cubicBezTo>
                      <a:pt x="1898378" y="0"/>
                      <a:pt x="2150394" y="252016"/>
                      <a:pt x="2150394" y="562894"/>
                    </a:cubicBezTo>
                    <a:cubicBezTo>
                      <a:pt x="2150394" y="786167"/>
                      <a:pt x="2020401" y="979078"/>
                      <a:pt x="1831095" y="1068260"/>
                    </a:cubicBezTo>
                    <a:lnTo>
                      <a:pt x="2215710" y="1068260"/>
                    </a:lnTo>
                    <a:cubicBezTo>
                      <a:pt x="2374756" y="1068260"/>
                      <a:pt x="2503688" y="1197192"/>
                      <a:pt x="2503688" y="1356238"/>
                    </a:cubicBezTo>
                    <a:lnTo>
                      <a:pt x="2503688" y="1474975"/>
                    </a:lnTo>
                    <a:lnTo>
                      <a:pt x="2656086" y="1474975"/>
                    </a:lnTo>
                    <a:cubicBezTo>
                      <a:pt x="2692420" y="1474975"/>
                      <a:pt x="2722815" y="1500405"/>
                      <a:pt x="2728975" y="1534767"/>
                    </a:cubicBezTo>
                    <a:lnTo>
                      <a:pt x="3240006" y="1109804"/>
                    </a:lnTo>
                    <a:lnTo>
                      <a:pt x="3240006" y="2754548"/>
                    </a:lnTo>
                    <a:lnTo>
                      <a:pt x="2728975" y="2329585"/>
                    </a:lnTo>
                    <a:cubicBezTo>
                      <a:pt x="2722815" y="2363946"/>
                      <a:pt x="2692420" y="2389375"/>
                      <a:pt x="2656086" y="2389375"/>
                    </a:cubicBezTo>
                    <a:lnTo>
                      <a:pt x="2503688" y="2389375"/>
                    </a:lnTo>
                    <a:lnTo>
                      <a:pt x="2503688" y="2508113"/>
                    </a:lnTo>
                    <a:cubicBezTo>
                      <a:pt x="2503688" y="2667159"/>
                      <a:pt x="2374756" y="2796091"/>
                      <a:pt x="2215710" y="2796091"/>
                    </a:cubicBezTo>
                    <a:lnTo>
                      <a:pt x="287978" y="2796091"/>
                    </a:lnTo>
                    <a:cubicBezTo>
                      <a:pt x="128932" y="2796091"/>
                      <a:pt x="0" y="2667159"/>
                      <a:pt x="0" y="2508113"/>
                    </a:cubicBezTo>
                    <a:lnTo>
                      <a:pt x="0" y="1356238"/>
                    </a:lnTo>
                    <a:cubicBezTo>
                      <a:pt x="0" y="1197192"/>
                      <a:pt x="128932" y="1068260"/>
                      <a:pt x="287978" y="1068260"/>
                    </a:cubicBezTo>
                    <a:lnTo>
                      <a:pt x="544513" y="1068260"/>
                    </a:lnTo>
                    <a:cubicBezTo>
                      <a:pt x="422089" y="1014226"/>
                      <a:pt x="336949" y="891645"/>
                      <a:pt x="336949" y="749179"/>
                    </a:cubicBezTo>
                    <a:cubicBezTo>
                      <a:pt x="336949" y="555925"/>
                      <a:pt x="493613" y="399261"/>
                      <a:pt x="686867" y="399261"/>
                    </a:cubicBezTo>
                    <a:cubicBezTo>
                      <a:pt x="880121" y="399261"/>
                      <a:pt x="1036785" y="555925"/>
                      <a:pt x="1036785" y="749179"/>
                    </a:cubicBezTo>
                    <a:cubicBezTo>
                      <a:pt x="1036785" y="891645"/>
                      <a:pt x="951645" y="1014226"/>
                      <a:pt x="829222" y="1068260"/>
                    </a:cubicBezTo>
                    <a:lnTo>
                      <a:pt x="1343906" y="1068260"/>
                    </a:lnTo>
                    <a:cubicBezTo>
                      <a:pt x="1154600" y="979078"/>
                      <a:pt x="1024606" y="786167"/>
                      <a:pt x="1024606" y="562894"/>
                    </a:cubicBezTo>
                    <a:cubicBezTo>
                      <a:pt x="1024606" y="252016"/>
                      <a:pt x="1276622" y="0"/>
                      <a:pt x="1587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336192-63A4-4333-8363-3B7FA41CF57C}"/>
                  </a:ext>
                </a:extLst>
              </p:cNvPr>
              <p:cNvSpPr txBox="1"/>
              <p:nvPr/>
            </p:nvSpPr>
            <p:spPr>
              <a:xfrm>
                <a:off x="1431825" y="1697763"/>
                <a:ext cx="200746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6B208C73-78E2-43DE-AEF3-D749BA6EFDEF}"/>
                </a:ext>
              </a:extLst>
            </p:cNvPr>
            <p:cNvGrpSpPr/>
            <p:nvPr/>
          </p:nvGrpSpPr>
          <p:grpSpPr>
            <a:xfrm>
              <a:off x="4570137" y="1753776"/>
              <a:ext cx="2806929" cy="704533"/>
              <a:chOff x="4592429" y="1545552"/>
              <a:chExt cx="2806929" cy="704533"/>
            </a:xfrm>
          </p:grpSpPr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829C4F27-67EC-4877-8477-F14FCD6C7581}"/>
                  </a:ext>
                </a:extLst>
              </p:cNvPr>
              <p:cNvSpPr/>
              <p:nvPr/>
            </p:nvSpPr>
            <p:spPr>
              <a:xfrm>
                <a:off x="4592429" y="1545552"/>
                <a:ext cx="704533" cy="704533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5" name="Rounded Rectangle 5">
                <a:extLst>
                  <a:ext uri="{FF2B5EF4-FFF2-40B4-BE49-F238E27FC236}">
                    <a16:creationId xmlns:a16="http://schemas.microsoft.com/office/drawing/2014/main" id="{E1CA1772-94DC-497A-AE0F-C47D3D1C2193}"/>
                  </a:ext>
                </a:extLst>
              </p:cNvPr>
              <p:cNvSpPr/>
              <p:nvPr/>
            </p:nvSpPr>
            <p:spPr>
              <a:xfrm flipH="1">
                <a:off x="4748775" y="1736196"/>
                <a:ext cx="391841" cy="323245"/>
              </a:xfrm>
              <a:custGeom>
                <a:avLst/>
                <a:gdLst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702049"/>
                  <a:gd name="connsiteX1" fmla="*/ 1574067 w 3217557"/>
                  <a:gd name="connsiteY1" fmla="*/ 851360 h 2702049"/>
                  <a:gd name="connsiteX2" fmla="*/ 1384251 w 3217557"/>
                  <a:gd name="connsiteY2" fmla="*/ 1041176 h 2702049"/>
                  <a:gd name="connsiteX3" fmla="*/ 1194435 w 3217557"/>
                  <a:gd name="connsiteY3" fmla="*/ 851360 h 2702049"/>
                  <a:gd name="connsiteX4" fmla="*/ 1384251 w 3217557"/>
                  <a:gd name="connsiteY4" fmla="*/ 661544 h 2702049"/>
                  <a:gd name="connsiteX5" fmla="*/ 1993421 w 3217557"/>
                  <a:gd name="connsiteY5" fmla="*/ 661544 h 2702049"/>
                  <a:gd name="connsiteX6" fmla="*/ 2183237 w 3217557"/>
                  <a:gd name="connsiteY6" fmla="*/ 851360 h 2702049"/>
                  <a:gd name="connsiteX7" fmla="*/ 1993421 w 3217557"/>
                  <a:gd name="connsiteY7" fmla="*/ 1041176 h 2702049"/>
                  <a:gd name="connsiteX8" fmla="*/ 1803605 w 3217557"/>
                  <a:gd name="connsiteY8" fmla="*/ 851360 h 2702049"/>
                  <a:gd name="connsiteX9" fmla="*/ 1993421 w 3217557"/>
                  <a:gd name="connsiteY9" fmla="*/ 661544 h 2702049"/>
                  <a:gd name="connsiteX10" fmla="*/ 2602591 w 3217557"/>
                  <a:gd name="connsiteY10" fmla="*/ 661544 h 2702049"/>
                  <a:gd name="connsiteX11" fmla="*/ 2792407 w 3217557"/>
                  <a:gd name="connsiteY11" fmla="*/ 851360 h 2702049"/>
                  <a:gd name="connsiteX12" fmla="*/ 2602591 w 3217557"/>
                  <a:gd name="connsiteY12" fmla="*/ 1041176 h 2702049"/>
                  <a:gd name="connsiteX13" fmla="*/ 2412775 w 3217557"/>
                  <a:gd name="connsiteY13" fmla="*/ 851360 h 2702049"/>
                  <a:gd name="connsiteX14" fmla="*/ 2602591 w 3217557"/>
                  <a:gd name="connsiteY14" fmla="*/ 661544 h 2702049"/>
                  <a:gd name="connsiteX15" fmla="*/ 677114 w 3217557"/>
                  <a:gd name="connsiteY15" fmla="*/ 569491 h 2702049"/>
                  <a:gd name="connsiteX16" fmla="*/ 330916 w 3217557"/>
                  <a:gd name="connsiteY16" fmla="*/ 569491 h 2702049"/>
                  <a:gd name="connsiteX17" fmla="*/ 0 w 3217557"/>
                  <a:gd name="connsiteY17" fmla="*/ 900407 h 2702049"/>
                  <a:gd name="connsiteX18" fmla="*/ 0 w 3217557"/>
                  <a:gd name="connsiteY18" fmla="*/ 1952009 h 2702049"/>
                  <a:gd name="connsiteX19" fmla="*/ 330916 w 3217557"/>
                  <a:gd name="connsiteY19" fmla="*/ 2282925 h 2702049"/>
                  <a:gd name="connsiteX20" fmla="*/ 711670 w 3217557"/>
                  <a:gd name="connsiteY20" fmla="*/ 2282925 h 2702049"/>
                  <a:gd name="connsiteX21" fmla="*/ 15770 w 3217557"/>
                  <a:gd name="connsiteY21" fmla="*/ 2702049 h 2702049"/>
                  <a:gd name="connsiteX22" fmla="*/ 1294529 w 3217557"/>
                  <a:gd name="connsiteY22" fmla="*/ 2282925 h 2702049"/>
                  <a:gd name="connsiteX23" fmla="*/ 2117356 w 3217557"/>
                  <a:gd name="connsiteY23" fmla="*/ 2282925 h 2702049"/>
                  <a:gd name="connsiteX24" fmla="*/ 2418395 w 3217557"/>
                  <a:gd name="connsiteY24" fmla="*/ 2087951 h 2702049"/>
                  <a:gd name="connsiteX25" fmla="*/ 1830857 w 3217557"/>
                  <a:gd name="connsiteY25" fmla="*/ 1799347 h 2702049"/>
                  <a:gd name="connsiteX26" fmla="*/ 1008030 w 3217557"/>
                  <a:gd name="connsiteY26" fmla="*/ 1799347 h 2702049"/>
                  <a:gd name="connsiteX27" fmla="*/ 677114 w 3217557"/>
                  <a:gd name="connsiteY27" fmla="*/ 1468431 h 2702049"/>
                  <a:gd name="connsiteX28" fmla="*/ 677114 w 3217557"/>
                  <a:gd name="connsiteY28" fmla="*/ 569491 h 2702049"/>
                  <a:gd name="connsiteX29" fmla="*/ 2886641 w 3217557"/>
                  <a:gd name="connsiteY29" fmla="*/ 0 h 2702049"/>
                  <a:gd name="connsiteX30" fmla="*/ 1100201 w 3217557"/>
                  <a:gd name="connsiteY30" fmla="*/ 0 h 2702049"/>
                  <a:gd name="connsiteX31" fmla="*/ 769285 w 3217557"/>
                  <a:gd name="connsiteY31" fmla="*/ 330916 h 2702049"/>
                  <a:gd name="connsiteX32" fmla="*/ 769285 w 3217557"/>
                  <a:gd name="connsiteY32" fmla="*/ 1382518 h 2702049"/>
                  <a:gd name="connsiteX33" fmla="*/ 1100201 w 3217557"/>
                  <a:gd name="connsiteY33" fmla="*/ 1713434 h 2702049"/>
                  <a:gd name="connsiteX34" fmla="*/ 1923028 w 3217557"/>
                  <a:gd name="connsiteY34" fmla="*/ 1713434 h 2702049"/>
                  <a:gd name="connsiteX35" fmla="*/ 3078958 w 3217557"/>
                  <a:gd name="connsiteY35" fmla="*/ 2077967 h 2702049"/>
                  <a:gd name="connsiteX36" fmla="*/ 2505887 w 3217557"/>
                  <a:gd name="connsiteY36" fmla="*/ 1713434 h 2702049"/>
                  <a:gd name="connsiteX37" fmla="*/ 2886641 w 3217557"/>
                  <a:gd name="connsiteY37" fmla="*/ 1713434 h 2702049"/>
                  <a:gd name="connsiteX38" fmla="*/ 3217557 w 3217557"/>
                  <a:gd name="connsiteY38" fmla="*/ 1382518 h 2702049"/>
                  <a:gd name="connsiteX39" fmla="*/ 3217557 w 3217557"/>
                  <a:gd name="connsiteY39" fmla="*/ 330916 h 2702049"/>
                  <a:gd name="connsiteX40" fmla="*/ 2886641 w 3217557"/>
                  <a:gd name="connsiteY40" fmla="*/ 0 h 2702049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33810"/>
                  <a:gd name="connsiteX1" fmla="*/ 1574067 w 3217557"/>
                  <a:gd name="connsiteY1" fmla="*/ 851360 h 2633810"/>
                  <a:gd name="connsiteX2" fmla="*/ 1384251 w 3217557"/>
                  <a:gd name="connsiteY2" fmla="*/ 1041176 h 2633810"/>
                  <a:gd name="connsiteX3" fmla="*/ 1194435 w 3217557"/>
                  <a:gd name="connsiteY3" fmla="*/ 851360 h 2633810"/>
                  <a:gd name="connsiteX4" fmla="*/ 1384251 w 3217557"/>
                  <a:gd name="connsiteY4" fmla="*/ 661544 h 2633810"/>
                  <a:gd name="connsiteX5" fmla="*/ 1993421 w 3217557"/>
                  <a:gd name="connsiteY5" fmla="*/ 661544 h 2633810"/>
                  <a:gd name="connsiteX6" fmla="*/ 2183237 w 3217557"/>
                  <a:gd name="connsiteY6" fmla="*/ 851360 h 2633810"/>
                  <a:gd name="connsiteX7" fmla="*/ 1993421 w 3217557"/>
                  <a:gd name="connsiteY7" fmla="*/ 1041176 h 2633810"/>
                  <a:gd name="connsiteX8" fmla="*/ 1803605 w 3217557"/>
                  <a:gd name="connsiteY8" fmla="*/ 851360 h 2633810"/>
                  <a:gd name="connsiteX9" fmla="*/ 1993421 w 3217557"/>
                  <a:gd name="connsiteY9" fmla="*/ 661544 h 2633810"/>
                  <a:gd name="connsiteX10" fmla="*/ 2602591 w 3217557"/>
                  <a:gd name="connsiteY10" fmla="*/ 661544 h 2633810"/>
                  <a:gd name="connsiteX11" fmla="*/ 2792407 w 3217557"/>
                  <a:gd name="connsiteY11" fmla="*/ 851360 h 2633810"/>
                  <a:gd name="connsiteX12" fmla="*/ 2602591 w 3217557"/>
                  <a:gd name="connsiteY12" fmla="*/ 1041176 h 2633810"/>
                  <a:gd name="connsiteX13" fmla="*/ 2412775 w 3217557"/>
                  <a:gd name="connsiteY13" fmla="*/ 851360 h 2633810"/>
                  <a:gd name="connsiteX14" fmla="*/ 2602591 w 3217557"/>
                  <a:gd name="connsiteY14" fmla="*/ 661544 h 2633810"/>
                  <a:gd name="connsiteX15" fmla="*/ 677114 w 3217557"/>
                  <a:gd name="connsiteY15" fmla="*/ 569491 h 2633810"/>
                  <a:gd name="connsiteX16" fmla="*/ 330916 w 3217557"/>
                  <a:gd name="connsiteY16" fmla="*/ 569491 h 2633810"/>
                  <a:gd name="connsiteX17" fmla="*/ 0 w 3217557"/>
                  <a:gd name="connsiteY17" fmla="*/ 900407 h 2633810"/>
                  <a:gd name="connsiteX18" fmla="*/ 0 w 3217557"/>
                  <a:gd name="connsiteY18" fmla="*/ 1952009 h 2633810"/>
                  <a:gd name="connsiteX19" fmla="*/ 330916 w 3217557"/>
                  <a:gd name="connsiteY19" fmla="*/ 2282925 h 2633810"/>
                  <a:gd name="connsiteX20" fmla="*/ 711670 w 3217557"/>
                  <a:gd name="connsiteY20" fmla="*/ 2282925 h 2633810"/>
                  <a:gd name="connsiteX21" fmla="*/ 165895 w 3217557"/>
                  <a:gd name="connsiteY21" fmla="*/ 2633810 h 2633810"/>
                  <a:gd name="connsiteX22" fmla="*/ 1294529 w 3217557"/>
                  <a:gd name="connsiteY22" fmla="*/ 2282925 h 2633810"/>
                  <a:gd name="connsiteX23" fmla="*/ 2117356 w 3217557"/>
                  <a:gd name="connsiteY23" fmla="*/ 2282925 h 2633810"/>
                  <a:gd name="connsiteX24" fmla="*/ 2418395 w 3217557"/>
                  <a:gd name="connsiteY24" fmla="*/ 2087951 h 2633810"/>
                  <a:gd name="connsiteX25" fmla="*/ 1830857 w 3217557"/>
                  <a:gd name="connsiteY25" fmla="*/ 1799347 h 2633810"/>
                  <a:gd name="connsiteX26" fmla="*/ 1008030 w 3217557"/>
                  <a:gd name="connsiteY26" fmla="*/ 1799347 h 2633810"/>
                  <a:gd name="connsiteX27" fmla="*/ 677114 w 3217557"/>
                  <a:gd name="connsiteY27" fmla="*/ 1468431 h 2633810"/>
                  <a:gd name="connsiteX28" fmla="*/ 677114 w 3217557"/>
                  <a:gd name="connsiteY28" fmla="*/ 569491 h 2633810"/>
                  <a:gd name="connsiteX29" fmla="*/ 2886641 w 3217557"/>
                  <a:gd name="connsiteY29" fmla="*/ 0 h 2633810"/>
                  <a:gd name="connsiteX30" fmla="*/ 1100201 w 3217557"/>
                  <a:gd name="connsiteY30" fmla="*/ 0 h 2633810"/>
                  <a:gd name="connsiteX31" fmla="*/ 769285 w 3217557"/>
                  <a:gd name="connsiteY31" fmla="*/ 330916 h 2633810"/>
                  <a:gd name="connsiteX32" fmla="*/ 769285 w 3217557"/>
                  <a:gd name="connsiteY32" fmla="*/ 1382518 h 2633810"/>
                  <a:gd name="connsiteX33" fmla="*/ 1100201 w 3217557"/>
                  <a:gd name="connsiteY33" fmla="*/ 1713434 h 2633810"/>
                  <a:gd name="connsiteX34" fmla="*/ 1923028 w 3217557"/>
                  <a:gd name="connsiteY34" fmla="*/ 1713434 h 2633810"/>
                  <a:gd name="connsiteX35" fmla="*/ 3078958 w 3217557"/>
                  <a:gd name="connsiteY35" fmla="*/ 2077967 h 2633810"/>
                  <a:gd name="connsiteX36" fmla="*/ 2505887 w 3217557"/>
                  <a:gd name="connsiteY36" fmla="*/ 1713434 h 2633810"/>
                  <a:gd name="connsiteX37" fmla="*/ 2886641 w 3217557"/>
                  <a:gd name="connsiteY37" fmla="*/ 1713434 h 2633810"/>
                  <a:gd name="connsiteX38" fmla="*/ 3217557 w 3217557"/>
                  <a:gd name="connsiteY38" fmla="*/ 1382518 h 2633810"/>
                  <a:gd name="connsiteX39" fmla="*/ 3217557 w 3217557"/>
                  <a:gd name="connsiteY39" fmla="*/ 330916 h 2633810"/>
                  <a:gd name="connsiteX40" fmla="*/ 2886641 w 3217557"/>
                  <a:gd name="connsiteY40" fmla="*/ 0 h 2633810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  <a:gd name="connsiteX0" fmla="*/ 1384251 w 3217557"/>
                  <a:gd name="connsiteY0" fmla="*/ 661544 h 2654282"/>
                  <a:gd name="connsiteX1" fmla="*/ 1574067 w 3217557"/>
                  <a:gd name="connsiteY1" fmla="*/ 851360 h 2654282"/>
                  <a:gd name="connsiteX2" fmla="*/ 1384251 w 3217557"/>
                  <a:gd name="connsiteY2" fmla="*/ 1041176 h 2654282"/>
                  <a:gd name="connsiteX3" fmla="*/ 1194435 w 3217557"/>
                  <a:gd name="connsiteY3" fmla="*/ 851360 h 2654282"/>
                  <a:gd name="connsiteX4" fmla="*/ 1384251 w 3217557"/>
                  <a:gd name="connsiteY4" fmla="*/ 661544 h 2654282"/>
                  <a:gd name="connsiteX5" fmla="*/ 1993421 w 3217557"/>
                  <a:gd name="connsiteY5" fmla="*/ 661544 h 2654282"/>
                  <a:gd name="connsiteX6" fmla="*/ 2183237 w 3217557"/>
                  <a:gd name="connsiteY6" fmla="*/ 851360 h 2654282"/>
                  <a:gd name="connsiteX7" fmla="*/ 1993421 w 3217557"/>
                  <a:gd name="connsiteY7" fmla="*/ 1041176 h 2654282"/>
                  <a:gd name="connsiteX8" fmla="*/ 1803605 w 3217557"/>
                  <a:gd name="connsiteY8" fmla="*/ 851360 h 2654282"/>
                  <a:gd name="connsiteX9" fmla="*/ 1993421 w 3217557"/>
                  <a:gd name="connsiteY9" fmla="*/ 661544 h 2654282"/>
                  <a:gd name="connsiteX10" fmla="*/ 2602591 w 3217557"/>
                  <a:gd name="connsiteY10" fmla="*/ 661544 h 2654282"/>
                  <a:gd name="connsiteX11" fmla="*/ 2792407 w 3217557"/>
                  <a:gd name="connsiteY11" fmla="*/ 851360 h 2654282"/>
                  <a:gd name="connsiteX12" fmla="*/ 2602591 w 3217557"/>
                  <a:gd name="connsiteY12" fmla="*/ 1041176 h 2654282"/>
                  <a:gd name="connsiteX13" fmla="*/ 2412775 w 3217557"/>
                  <a:gd name="connsiteY13" fmla="*/ 851360 h 2654282"/>
                  <a:gd name="connsiteX14" fmla="*/ 2602591 w 3217557"/>
                  <a:gd name="connsiteY14" fmla="*/ 661544 h 2654282"/>
                  <a:gd name="connsiteX15" fmla="*/ 677114 w 3217557"/>
                  <a:gd name="connsiteY15" fmla="*/ 569491 h 2654282"/>
                  <a:gd name="connsiteX16" fmla="*/ 330916 w 3217557"/>
                  <a:gd name="connsiteY16" fmla="*/ 569491 h 2654282"/>
                  <a:gd name="connsiteX17" fmla="*/ 0 w 3217557"/>
                  <a:gd name="connsiteY17" fmla="*/ 900407 h 2654282"/>
                  <a:gd name="connsiteX18" fmla="*/ 0 w 3217557"/>
                  <a:gd name="connsiteY18" fmla="*/ 1952009 h 2654282"/>
                  <a:gd name="connsiteX19" fmla="*/ 330916 w 3217557"/>
                  <a:gd name="connsiteY19" fmla="*/ 2282925 h 2654282"/>
                  <a:gd name="connsiteX20" fmla="*/ 711670 w 3217557"/>
                  <a:gd name="connsiteY20" fmla="*/ 2282925 h 2654282"/>
                  <a:gd name="connsiteX21" fmla="*/ 275077 w 3217557"/>
                  <a:gd name="connsiteY21" fmla="*/ 2654282 h 2654282"/>
                  <a:gd name="connsiteX22" fmla="*/ 1294529 w 3217557"/>
                  <a:gd name="connsiteY22" fmla="*/ 2282925 h 2654282"/>
                  <a:gd name="connsiteX23" fmla="*/ 2117356 w 3217557"/>
                  <a:gd name="connsiteY23" fmla="*/ 2282925 h 2654282"/>
                  <a:gd name="connsiteX24" fmla="*/ 2418395 w 3217557"/>
                  <a:gd name="connsiteY24" fmla="*/ 2087951 h 2654282"/>
                  <a:gd name="connsiteX25" fmla="*/ 1830857 w 3217557"/>
                  <a:gd name="connsiteY25" fmla="*/ 1799347 h 2654282"/>
                  <a:gd name="connsiteX26" fmla="*/ 1008030 w 3217557"/>
                  <a:gd name="connsiteY26" fmla="*/ 1799347 h 2654282"/>
                  <a:gd name="connsiteX27" fmla="*/ 677114 w 3217557"/>
                  <a:gd name="connsiteY27" fmla="*/ 1468431 h 2654282"/>
                  <a:gd name="connsiteX28" fmla="*/ 677114 w 3217557"/>
                  <a:gd name="connsiteY28" fmla="*/ 569491 h 2654282"/>
                  <a:gd name="connsiteX29" fmla="*/ 2886641 w 3217557"/>
                  <a:gd name="connsiteY29" fmla="*/ 0 h 2654282"/>
                  <a:gd name="connsiteX30" fmla="*/ 1100201 w 3217557"/>
                  <a:gd name="connsiteY30" fmla="*/ 0 h 2654282"/>
                  <a:gd name="connsiteX31" fmla="*/ 769285 w 3217557"/>
                  <a:gd name="connsiteY31" fmla="*/ 330916 h 2654282"/>
                  <a:gd name="connsiteX32" fmla="*/ 769285 w 3217557"/>
                  <a:gd name="connsiteY32" fmla="*/ 1382518 h 2654282"/>
                  <a:gd name="connsiteX33" fmla="*/ 1100201 w 3217557"/>
                  <a:gd name="connsiteY33" fmla="*/ 1713434 h 2654282"/>
                  <a:gd name="connsiteX34" fmla="*/ 1923028 w 3217557"/>
                  <a:gd name="connsiteY34" fmla="*/ 1713434 h 2654282"/>
                  <a:gd name="connsiteX35" fmla="*/ 3078958 w 3217557"/>
                  <a:gd name="connsiteY35" fmla="*/ 2077967 h 2654282"/>
                  <a:gd name="connsiteX36" fmla="*/ 2505887 w 3217557"/>
                  <a:gd name="connsiteY36" fmla="*/ 1713434 h 2654282"/>
                  <a:gd name="connsiteX37" fmla="*/ 2886641 w 3217557"/>
                  <a:gd name="connsiteY37" fmla="*/ 1713434 h 2654282"/>
                  <a:gd name="connsiteX38" fmla="*/ 3217557 w 3217557"/>
                  <a:gd name="connsiteY38" fmla="*/ 1382518 h 2654282"/>
                  <a:gd name="connsiteX39" fmla="*/ 3217557 w 3217557"/>
                  <a:gd name="connsiteY39" fmla="*/ 330916 h 2654282"/>
                  <a:gd name="connsiteX40" fmla="*/ 2886641 w 3217557"/>
                  <a:gd name="connsiteY40" fmla="*/ 0 h 26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17557" h="2654282">
                    <a:moveTo>
                      <a:pt x="1384251" y="661544"/>
                    </a:moveTo>
                    <a:cubicBezTo>
                      <a:pt x="1489083" y="661544"/>
                      <a:pt x="1574067" y="746528"/>
                      <a:pt x="1574067" y="851360"/>
                    </a:cubicBezTo>
                    <a:cubicBezTo>
                      <a:pt x="1574067" y="956192"/>
                      <a:pt x="1489083" y="1041176"/>
                      <a:pt x="1384251" y="1041176"/>
                    </a:cubicBezTo>
                    <a:cubicBezTo>
                      <a:pt x="1279419" y="1041176"/>
                      <a:pt x="1194435" y="956192"/>
                      <a:pt x="1194435" y="851360"/>
                    </a:cubicBezTo>
                    <a:cubicBezTo>
                      <a:pt x="1194435" y="746528"/>
                      <a:pt x="1279419" y="661544"/>
                      <a:pt x="1384251" y="661544"/>
                    </a:cubicBezTo>
                    <a:close/>
                    <a:moveTo>
                      <a:pt x="1993421" y="661544"/>
                    </a:moveTo>
                    <a:cubicBezTo>
                      <a:pt x="2098253" y="661544"/>
                      <a:pt x="2183237" y="746528"/>
                      <a:pt x="2183237" y="851360"/>
                    </a:cubicBezTo>
                    <a:cubicBezTo>
                      <a:pt x="2183237" y="956192"/>
                      <a:pt x="2098253" y="1041176"/>
                      <a:pt x="1993421" y="1041176"/>
                    </a:cubicBezTo>
                    <a:cubicBezTo>
                      <a:pt x="1888589" y="1041176"/>
                      <a:pt x="1803605" y="956192"/>
                      <a:pt x="1803605" y="851360"/>
                    </a:cubicBezTo>
                    <a:cubicBezTo>
                      <a:pt x="1803605" y="746528"/>
                      <a:pt x="1888589" y="661544"/>
                      <a:pt x="1993421" y="661544"/>
                    </a:cubicBezTo>
                    <a:close/>
                    <a:moveTo>
                      <a:pt x="2602591" y="661544"/>
                    </a:moveTo>
                    <a:cubicBezTo>
                      <a:pt x="2707423" y="661544"/>
                      <a:pt x="2792407" y="746528"/>
                      <a:pt x="2792407" y="851360"/>
                    </a:cubicBezTo>
                    <a:cubicBezTo>
                      <a:pt x="2792407" y="956192"/>
                      <a:pt x="2707423" y="1041176"/>
                      <a:pt x="2602591" y="1041176"/>
                    </a:cubicBezTo>
                    <a:cubicBezTo>
                      <a:pt x="2497759" y="1041176"/>
                      <a:pt x="2412775" y="956192"/>
                      <a:pt x="2412775" y="851360"/>
                    </a:cubicBezTo>
                    <a:cubicBezTo>
                      <a:pt x="2412775" y="746528"/>
                      <a:pt x="2497759" y="661544"/>
                      <a:pt x="2602591" y="661544"/>
                    </a:cubicBezTo>
                    <a:close/>
                    <a:moveTo>
                      <a:pt x="677114" y="569491"/>
                    </a:moveTo>
                    <a:lnTo>
                      <a:pt x="330916" y="569491"/>
                    </a:lnTo>
                    <a:cubicBezTo>
                      <a:pt x="148156" y="569491"/>
                      <a:pt x="0" y="717647"/>
                      <a:pt x="0" y="900407"/>
                    </a:cubicBezTo>
                    <a:lnTo>
                      <a:pt x="0" y="1952009"/>
                    </a:lnTo>
                    <a:cubicBezTo>
                      <a:pt x="0" y="2134769"/>
                      <a:pt x="148156" y="2282925"/>
                      <a:pt x="330916" y="2282925"/>
                    </a:cubicBezTo>
                    <a:lnTo>
                      <a:pt x="711670" y="2282925"/>
                    </a:lnTo>
                    <a:cubicBezTo>
                      <a:pt x="639726" y="2394386"/>
                      <a:pt x="647101" y="2475544"/>
                      <a:pt x="275077" y="2654282"/>
                    </a:cubicBezTo>
                    <a:cubicBezTo>
                      <a:pt x="900998" y="2583693"/>
                      <a:pt x="998412" y="2552618"/>
                      <a:pt x="1294529" y="2282925"/>
                    </a:cubicBezTo>
                    <a:lnTo>
                      <a:pt x="2117356" y="2282925"/>
                    </a:lnTo>
                    <a:cubicBezTo>
                      <a:pt x="2251554" y="2282925"/>
                      <a:pt x="2367095" y="2203043"/>
                      <a:pt x="2418395" y="2087951"/>
                    </a:cubicBezTo>
                    <a:cubicBezTo>
                      <a:pt x="2205538" y="2022975"/>
                      <a:pt x="2032941" y="1932583"/>
                      <a:pt x="1830857" y="1799347"/>
                    </a:cubicBezTo>
                    <a:lnTo>
                      <a:pt x="1008030" y="1799347"/>
                    </a:lnTo>
                    <a:cubicBezTo>
                      <a:pt x="825270" y="1799347"/>
                      <a:pt x="677114" y="1651191"/>
                      <a:pt x="677114" y="1468431"/>
                    </a:cubicBezTo>
                    <a:lnTo>
                      <a:pt x="677114" y="569491"/>
                    </a:lnTo>
                    <a:close/>
                    <a:moveTo>
                      <a:pt x="2886641" y="0"/>
                    </a:moveTo>
                    <a:lnTo>
                      <a:pt x="1100201" y="0"/>
                    </a:lnTo>
                    <a:cubicBezTo>
                      <a:pt x="917441" y="0"/>
                      <a:pt x="769285" y="148156"/>
                      <a:pt x="769285" y="330916"/>
                    </a:cubicBezTo>
                    <a:lnTo>
                      <a:pt x="769285" y="1382518"/>
                    </a:lnTo>
                    <a:cubicBezTo>
                      <a:pt x="769285" y="1565278"/>
                      <a:pt x="917441" y="1713434"/>
                      <a:pt x="1100201" y="1713434"/>
                    </a:cubicBezTo>
                    <a:lnTo>
                      <a:pt x="1923028" y="1713434"/>
                    </a:lnTo>
                    <a:cubicBezTo>
                      <a:pt x="2301032" y="1962656"/>
                      <a:pt x="2453037" y="2007378"/>
                      <a:pt x="3078958" y="2077967"/>
                    </a:cubicBezTo>
                    <a:cubicBezTo>
                      <a:pt x="2713759" y="1878758"/>
                      <a:pt x="2673367" y="1899957"/>
                      <a:pt x="2505887" y="1713434"/>
                    </a:cubicBezTo>
                    <a:lnTo>
                      <a:pt x="2886641" y="1713434"/>
                    </a:lnTo>
                    <a:cubicBezTo>
                      <a:pt x="3069401" y="1713434"/>
                      <a:pt x="3217557" y="1565278"/>
                      <a:pt x="3217557" y="1382518"/>
                    </a:cubicBezTo>
                    <a:lnTo>
                      <a:pt x="3217557" y="330916"/>
                    </a:lnTo>
                    <a:cubicBezTo>
                      <a:pt x="3217557" y="148156"/>
                      <a:pt x="3069401" y="0"/>
                      <a:pt x="28866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223618-8584-4FC9-9A11-66B7C453BA94}"/>
                  </a:ext>
                </a:extLst>
              </p:cNvPr>
              <p:cNvSpPr txBox="1"/>
              <p:nvPr/>
            </p:nvSpPr>
            <p:spPr>
              <a:xfrm>
                <a:off x="5391895" y="1697763"/>
                <a:ext cx="200746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F52700DF-CC68-4637-A6F0-76DB452ABCAC}"/>
                </a:ext>
              </a:extLst>
            </p:cNvPr>
            <p:cNvGrpSpPr/>
            <p:nvPr/>
          </p:nvGrpSpPr>
          <p:grpSpPr>
            <a:xfrm>
              <a:off x="8344041" y="1753776"/>
              <a:ext cx="2805205" cy="704533"/>
              <a:chOff x="8564285" y="1545552"/>
              <a:chExt cx="2805205" cy="704533"/>
            </a:xfrm>
          </p:grpSpPr>
          <p:sp>
            <p:nvSpPr>
              <p:cNvPr id="36" name="Oval 22">
                <a:extLst>
                  <a:ext uri="{FF2B5EF4-FFF2-40B4-BE49-F238E27FC236}">
                    <a16:creationId xmlns:a16="http://schemas.microsoft.com/office/drawing/2014/main" id="{323520E9-080B-4647-ADF0-28DBC6A58DA7}"/>
                  </a:ext>
                </a:extLst>
              </p:cNvPr>
              <p:cNvSpPr/>
              <p:nvPr/>
            </p:nvSpPr>
            <p:spPr>
              <a:xfrm>
                <a:off x="8564285" y="1545552"/>
                <a:ext cx="704533" cy="704533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ound Same Side Corner Rectangle 36">
                <a:extLst>
                  <a:ext uri="{FF2B5EF4-FFF2-40B4-BE49-F238E27FC236}">
                    <a16:creationId xmlns:a16="http://schemas.microsoft.com/office/drawing/2014/main" id="{9E4257EC-C269-4048-AC12-60C5C64804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8551" y="1741276"/>
                <a:ext cx="396000" cy="313084"/>
              </a:xfrm>
              <a:custGeom>
                <a:avLst/>
                <a:gdLst/>
                <a:ahLst/>
                <a:cxnLst/>
                <a:rect l="l" t="t" r="r" b="b"/>
                <a:pathLst>
                  <a:path w="3219104" h="2545072">
                    <a:moveTo>
                      <a:pt x="2779672" y="457200"/>
                    </a:moveTo>
                    <a:lnTo>
                      <a:pt x="2975888" y="457200"/>
                    </a:lnTo>
                    <a:cubicBezTo>
                      <a:pt x="3110212" y="457200"/>
                      <a:pt x="3219104" y="566092"/>
                      <a:pt x="3219104" y="700416"/>
                    </a:cubicBezTo>
                    <a:lnTo>
                      <a:pt x="3219104" y="2301856"/>
                    </a:lnTo>
                    <a:cubicBezTo>
                      <a:pt x="3219104" y="2436180"/>
                      <a:pt x="3110212" y="2545072"/>
                      <a:pt x="2975888" y="2545072"/>
                    </a:cubicBezTo>
                    <a:lnTo>
                      <a:pt x="2779672" y="2545072"/>
                    </a:lnTo>
                    <a:close/>
                    <a:moveTo>
                      <a:pt x="243216" y="457200"/>
                    </a:moveTo>
                    <a:lnTo>
                      <a:pt x="439432" y="457200"/>
                    </a:lnTo>
                    <a:lnTo>
                      <a:pt x="439432" y="2545072"/>
                    </a:lnTo>
                    <a:lnTo>
                      <a:pt x="243216" y="2545072"/>
                    </a:lnTo>
                    <a:cubicBezTo>
                      <a:pt x="108892" y="2545072"/>
                      <a:pt x="0" y="2436180"/>
                      <a:pt x="0" y="2301856"/>
                    </a:cubicBezTo>
                    <a:lnTo>
                      <a:pt x="0" y="700416"/>
                    </a:lnTo>
                    <a:cubicBezTo>
                      <a:pt x="0" y="566092"/>
                      <a:pt x="108892" y="457200"/>
                      <a:pt x="243216" y="457200"/>
                    </a:cubicBezTo>
                    <a:close/>
                    <a:moveTo>
                      <a:pt x="1428476" y="174246"/>
                    </a:moveTo>
                    <a:cubicBezTo>
                      <a:pt x="1372210" y="174246"/>
                      <a:pt x="1326598" y="219858"/>
                      <a:pt x="1326598" y="276124"/>
                    </a:cubicBezTo>
                    <a:lnTo>
                      <a:pt x="1326598" y="457200"/>
                    </a:lnTo>
                    <a:lnTo>
                      <a:pt x="1892506" y="457200"/>
                    </a:lnTo>
                    <a:lnTo>
                      <a:pt x="1892506" y="276124"/>
                    </a:lnTo>
                    <a:cubicBezTo>
                      <a:pt x="1892506" y="219858"/>
                      <a:pt x="1846894" y="174246"/>
                      <a:pt x="1790628" y="174246"/>
                    </a:cubicBezTo>
                    <a:close/>
                    <a:moveTo>
                      <a:pt x="1285704" y="0"/>
                    </a:moveTo>
                    <a:lnTo>
                      <a:pt x="1933400" y="0"/>
                    </a:lnTo>
                    <a:cubicBezTo>
                      <a:pt x="2007048" y="0"/>
                      <a:pt x="2066752" y="59704"/>
                      <a:pt x="2066752" y="133352"/>
                    </a:cubicBezTo>
                    <a:lnTo>
                      <a:pt x="2066752" y="457200"/>
                    </a:lnTo>
                    <a:lnTo>
                      <a:pt x="2599672" y="457200"/>
                    </a:lnTo>
                    <a:lnTo>
                      <a:pt x="2599672" y="2545072"/>
                    </a:lnTo>
                    <a:lnTo>
                      <a:pt x="619432" y="2545072"/>
                    </a:lnTo>
                    <a:lnTo>
                      <a:pt x="619432" y="457200"/>
                    </a:lnTo>
                    <a:lnTo>
                      <a:pt x="1152352" y="457200"/>
                    </a:lnTo>
                    <a:lnTo>
                      <a:pt x="1152352" y="133352"/>
                    </a:lnTo>
                    <a:cubicBezTo>
                      <a:pt x="1152352" y="59704"/>
                      <a:pt x="1212056" y="0"/>
                      <a:pt x="1285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224F98-A49D-4390-B040-A442E1383467}"/>
                  </a:ext>
                </a:extLst>
              </p:cNvPr>
              <p:cNvSpPr txBox="1"/>
              <p:nvPr/>
            </p:nvSpPr>
            <p:spPr>
              <a:xfrm>
                <a:off x="9362027" y="1697763"/>
                <a:ext cx="200746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201F3F5-BC43-43A5-9276-CF0B71897766}"/>
              </a:ext>
            </a:extLst>
          </p:cNvPr>
          <p:cNvSpPr txBox="1"/>
          <p:nvPr/>
        </p:nvSpPr>
        <p:spPr>
          <a:xfrm>
            <a:off x="794588" y="3811146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45CE94-1403-460C-9457-0D5A20A31A27}"/>
              </a:ext>
            </a:extLst>
          </p:cNvPr>
          <p:cNvSpPr txBox="1"/>
          <p:nvPr/>
        </p:nvSpPr>
        <p:spPr>
          <a:xfrm>
            <a:off x="4569314" y="3811146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7CBF9D-38C5-44D1-B20B-E4C54621BCCD}"/>
              </a:ext>
            </a:extLst>
          </p:cNvPr>
          <p:cNvSpPr txBox="1"/>
          <p:nvPr/>
        </p:nvSpPr>
        <p:spPr>
          <a:xfrm>
            <a:off x="8344041" y="3811146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7BFC075-4506-48EE-9E3E-7727BA457734}"/>
              </a:ext>
            </a:extLst>
          </p:cNvPr>
          <p:cNvGrpSpPr/>
          <p:nvPr/>
        </p:nvGrpSpPr>
        <p:grpSpPr>
          <a:xfrm>
            <a:off x="6835805" y="2841091"/>
            <a:ext cx="5356193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654999-2DC1-4DF4-8ED4-E5AFAD4B5281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A3BBB-5A43-4051-A447-54FC61D6CD27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7E598745-C0E5-471C-B3DF-2C1DBE0EF7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857B6C5-B5E1-4ECE-80A8-65081F55B4B2}"/>
              </a:ext>
            </a:extLst>
          </p:cNvPr>
          <p:cNvSpPr/>
          <p:nvPr/>
        </p:nvSpPr>
        <p:spPr>
          <a:xfrm>
            <a:off x="2370992" y="3999345"/>
            <a:ext cx="9821008" cy="2858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6F7F8-243F-4268-BF09-A61ADBEA3D96}"/>
              </a:ext>
            </a:extLst>
          </p:cNvPr>
          <p:cNvSpPr txBox="1"/>
          <p:nvPr/>
        </p:nvSpPr>
        <p:spPr>
          <a:xfrm>
            <a:off x="5777137" y="4155707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574BA202-FA61-4C6A-BCA5-8C3350B63893}"/>
              </a:ext>
            </a:extLst>
          </p:cNvPr>
          <p:cNvGrpSpPr/>
          <p:nvPr/>
        </p:nvGrpSpPr>
        <p:grpSpPr>
          <a:xfrm>
            <a:off x="5870957" y="4688597"/>
            <a:ext cx="2914899" cy="1721346"/>
            <a:chOff x="656084" y="3396711"/>
            <a:chExt cx="3746765" cy="17213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4F5446-31DF-4D26-B03E-531EBC1394D0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8BBF72-3555-4122-8F31-3E2E2A7315D3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3BCE41AB-5B5A-4158-9411-A3F198C5292A}"/>
              </a:ext>
            </a:extLst>
          </p:cNvPr>
          <p:cNvGrpSpPr/>
          <p:nvPr/>
        </p:nvGrpSpPr>
        <p:grpSpPr>
          <a:xfrm>
            <a:off x="2868983" y="4688597"/>
            <a:ext cx="2914899" cy="1721346"/>
            <a:chOff x="656084" y="3396711"/>
            <a:chExt cx="3746765" cy="1721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2D07B4-9AF1-4AA3-84B1-6F46E4BD786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091991-E068-4A65-93CC-FFAD9351D0F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8FB08792-EFE4-46D9-AEBF-114C36FDA34A}"/>
              </a:ext>
            </a:extLst>
          </p:cNvPr>
          <p:cNvGrpSpPr/>
          <p:nvPr/>
        </p:nvGrpSpPr>
        <p:grpSpPr>
          <a:xfrm>
            <a:off x="8872930" y="4688597"/>
            <a:ext cx="2914899" cy="1721346"/>
            <a:chOff x="656084" y="3396711"/>
            <a:chExt cx="3746765" cy="1721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AA5DF-9061-4483-B17D-0D0EEEEBF6C4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D4E365-4EE3-4B35-928E-2D193BF67A55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6459B8B-3527-4991-A070-0AF014FABCF0}"/>
              </a:ext>
            </a:extLst>
          </p:cNvPr>
          <p:cNvSpPr txBox="1"/>
          <p:nvPr/>
        </p:nvSpPr>
        <p:spPr>
          <a:xfrm>
            <a:off x="6219633" y="821136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802DB4-613B-4D04-930C-34F3FE959E6D}"/>
              </a:ext>
            </a:extLst>
          </p:cNvPr>
          <p:cNvSpPr txBox="1"/>
          <p:nvPr/>
        </p:nvSpPr>
        <p:spPr>
          <a:xfrm>
            <a:off x="6219633" y="1508349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50238-A3B6-410D-B736-32A200788344}"/>
              </a:ext>
            </a:extLst>
          </p:cNvPr>
          <p:cNvSpPr txBox="1"/>
          <p:nvPr/>
        </p:nvSpPr>
        <p:spPr>
          <a:xfrm>
            <a:off x="6219633" y="564810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2568B-3E3D-4E9F-8CD5-BD5542A3A8CF}"/>
              </a:ext>
            </a:extLst>
          </p:cNvPr>
          <p:cNvSpPr txBox="1"/>
          <p:nvPr/>
        </p:nvSpPr>
        <p:spPr>
          <a:xfrm>
            <a:off x="6877050" y="2136382"/>
            <a:ext cx="4839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3CCB6570-F0A8-40BB-8905-B0F62135AE5D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3C4B945C-1AB9-44CD-8B40-1E500428BCE6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4A7689B0-4BE3-41C3-BFD0-B26014A1C285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EA1B3B1F-FE3E-4FC7-A8BD-E15854A3F10E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8D1FFDDE-2886-4C08-B8D3-3221B8352F81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37" name="Pie 7">
              <a:extLst>
                <a:ext uri="{FF2B5EF4-FFF2-40B4-BE49-F238E27FC236}">
                  <a16:creationId xmlns:a16="http://schemas.microsoft.com/office/drawing/2014/main" id="{8E208431-C3F1-4A2C-B9B1-2FC0D2CA94E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" name="Pie 8">
              <a:extLst>
                <a:ext uri="{FF2B5EF4-FFF2-40B4-BE49-F238E27FC236}">
                  <a16:creationId xmlns:a16="http://schemas.microsoft.com/office/drawing/2014/main" id="{CDFEF59D-5709-44D9-9136-022BD41A36E1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9" name="Pie 9">
              <a:extLst>
                <a:ext uri="{FF2B5EF4-FFF2-40B4-BE49-F238E27FC236}">
                  <a16:creationId xmlns:a16="http://schemas.microsoft.com/office/drawing/2014/main" id="{74BA792C-6BE5-4C3B-BA6F-3890AB6270A9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Pie 10">
              <a:extLst>
                <a:ext uri="{FF2B5EF4-FFF2-40B4-BE49-F238E27FC236}">
                  <a16:creationId xmlns:a16="http://schemas.microsoft.com/office/drawing/2014/main" id="{5C5B22E8-0DE5-4343-9592-F09ABA75D802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15">
            <a:extLst>
              <a:ext uri="{FF2B5EF4-FFF2-40B4-BE49-F238E27FC236}">
                <a16:creationId xmlns:a16="http://schemas.microsoft.com/office/drawing/2014/main" id="{CA3AF75A-012B-4A7C-8551-93DC196045D6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9EB98D-8584-472D-9C1C-CC8DC66393B7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13E977-4392-4109-B6D7-E08EA92FD83C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19AD9313-2D65-4C72-9D5D-1B46AF17C7D4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CE1BB1-4157-414F-AB4E-5A08826FD6E1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574C5A-F41D-4F94-A0F6-146307C2558C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23D9040E-9A2C-4A0D-96CF-15DBDBB07E1A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B3FA5B-0A2C-4594-8424-1A9D9A59F24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412CB3-341F-4B0D-9F18-3253AD017B2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24">
            <a:extLst>
              <a:ext uri="{FF2B5EF4-FFF2-40B4-BE49-F238E27FC236}">
                <a16:creationId xmlns:a16="http://schemas.microsoft.com/office/drawing/2014/main" id="{9DB1626C-C93E-4B62-B51F-FFE2A65614CE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AE8B87-AAB9-44DA-9F51-F6D37BA54233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A8A62AD-19B9-4B21-9779-7EFFED84CB6C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0B5AF1B8-9238-477B-A968-6C8CF1202933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F796819C-2489-433C-9A8E-BA20EDB4E835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E595DDC-B3A6-4B21-9CB7-62E456E0A412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Block Arc 10">
            <a:extLst>
              <a:ext uri="{FF2B5EF4-FFF2-40B4-BE49-F238E27FC236}">
                <a16:creationId xmlns:a16="http://schemas.microsoft.com/office/drawing/2014/main" id="{E081DE36-0505-4BA0-BB28-6184C57ABD7E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25154-7057-49CA-BE68-FD7BA82CBD25}"/>
              </a:ext>
            </a:extLst>
          </p:cNvPr>
          <p:cNvSpPr txBox="1"/>
          <p:nvPr/>
        </p:nvSpPr>
        <p:spPr>
          <a:xfrm>
            <a:off x="7978772" y="183443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702DD90-A8D3-47D3-8E46-42D9903AAAEC}"/>
              </a:ext>
            </a:extLst>
          </p:cNvPr>
          <p:cNvGrpSpPr/>
          <p:nvPr/>
        </p:nvGrpSpPr>
        <p:grpSpPr>
          <a:xfrm>
            <a:off x="7978772" y="225380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EA52BA-6A63-42FD-9C6B-75F1847F792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C168C-FFB2-4329-8117-7642A368BB4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BDDD3F-FC23-4F2D-9FFB-DBD6F36711C8}"/>
              </a:ext>
            </a:extLst>
          </p:cNvPr>
          <p:cNvSpPr txBox="1"/>
          <p:nvPr/>
        </p:nvSpPr>
        <p:spPr>
          <a:xfrm>
            <a:off x="7978772" y="334098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C3119F6-F87A-4434-8D28-75781CF81071}"/>
              </a:ext>
            </a:extLst>
          </p:cNvPr>
          <p:cNvGrpSpPr/>
          <p:nvPr/>
        </p:nvGrpSpPr>
        <p:grpSpPr>
          <a:xfrm>
            <a:off x="7978772" y="376035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942AF7-0DCC-41AE-B496-81009696561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5812A7-FA93-428B-A063-DFE0C7C023C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D12FB94-C59C-4BBD-8276-69541D5B2180}"/>
              </a:ext>
            </a:extLst>
          </p:cNvPr>
          <p:cNvSpPr txBox="1"/>
          <p:nvPr/>
        </p:nvSpPr>
        <p:spPr>
          <a:xfrm>
            <a:off x="7978772" y="484754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5DC8649-E3FD-4D88-A8D2-3B1BEEFE2A3B}"/>
              </a:ext>
            </a:extLst>
          </p:cNvPr>
          <p:cNvGrpSpPr/>
          <p:nvPr/>
        </p:nvGrpSpPr>
        <p:grpSpPr>
          <a:xfrm>
            <a:off x="7978772" y="526690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4F4C57-0464-410E-BCE5-E222F2DB301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A2955-060A-4B72-856C-6D0022011A58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095480-6002-477F-946D-D8B573ACD9A6}"/>
              </a:ext>
            </a:extLst>
          </p:cNvPr>
          <p:cNvSpPr txBox="1"/>
          <p:nvPr/>
        </p:nvSpPr>
        <p:spPr>
          <a:xfrm>
            <a:off x="1004310" y="338023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D0BF5-B119-4C41-87FE-9CA430A80FE6}"/>
              </a:ext>
            </a:extLst>
          </p:cNvPr>
          <p:cNvSpPr txBox="1"/>
          <p:nvPr/>
        </p:nvSpPr>
        <p:spPr>
          <a:xfrm>
            <a:off x="932299" y="4795563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B7C85B0-4BFF-4103-8BBA-91AB18151958}"/>
              </a:ext>
            </a:extLst>
          </p:cNvPr>
          <p:cNvSpPr/>
          <p:nvPr/>
        </p:nvSpPr>
        <p:spPr>
          <a:xfrm>
            <a:off x="1084276" y="1850078"/>
            <a:ext cx="1297465" cy="129746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077A6F3E-D3D1-4427-AB3E-DCA39317592F}"/>
              </a:ext>
            </a:extLst>
          </p:cNvPr>
          <p:cNvSpPr>
            <a:spLocks/>
          </p:cNvSpPr>
          <p:nvPr/>
        </p:nvSpPr>
        <p:spPr>
          <a:xfrm>
            <a:off x="4824919" y="2001417"/>
            <a:ext cx="1159890" cy="115989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0AF7B135-9EBA-4E37-9BD3-92FF7F6BD129}"/>
              </a:ext>
            </a:extLst>
          </p:cNvPr>
          <p:cNvSpPr/>
          <p:nvPr/>
        </p:nvSpPr>
        <p:spPr>
          <a:xfrm>
            <a:off x="2873112" y="1863842"/>
            <a:ext cx="1460436" cy="1283701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C9C0FDF8-A859-4FD7-A43A-D8C6A8B6C38E}"/>
              </a:ext>
            </a:extLst>
          </p:cNvPr>
          <p:cNvSpPr/>
          <p:nvPr/>
        </p:nvSpPr>
        <p:spPr>
          <a:xfrm>
            <a:off x="6962293" y="1980128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FFF91AE1-C6E4-469E-9374-DDE3B3D533B9}"/>
              </a:ext>
            </a:extLst>
          </p:cNvPr>
          <p:cNvSpPr>
            <a:spLocks/>
          </p:cNvSpPr>
          <p:nvPr/>
        </p:nvSpPr>
        <p:spPr>
          <a:xfrm>
            <a:off x="7005246" y="5125936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15DD0BF1-1B0C-4A1D-AC2D-054C0BF9B9CE}"/>
              </a:ext>
            </a:extLst>
          </p:cNvPr>
          <p:cNvSpPr/>
          <p:nvPr/>
        </p:nvSpPr>
        <p:spPr>
          <a:xfrm>
            <a:off x="6911413" y="3571695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26A13-073A-4C5F-B9D3-50DD493326BC}"/>
              </a:ext>
            </a:extLst>
          </p:cNvPr>
          <p:cNvSpPr txBox="1"/>
          <p:nvPr/>
        </p:nvSpPr>
        <p:spPr>
          <a:xfrm>
            <a:off x="7740074" y="305893"/>
            <a:ext cx="4089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E374F-84FA-474A-BE4E-713B043F3C44}"/>
              </a:ext>
            </a:extLst>
          </p:cNvPr>
          <p:cNvSpPr txBox="1"/>
          <p:nvPr/>
        </p:nvSpPr>
        <p:spPr>
          <a:xfrm>
            <a:off x="735054" y="4408941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97C31203-0CA3-48D8-90DA-C2003DDB937B}"/>
              </a:ext>
            </a:extLst>
          </p:cNvPr>
          <p:cNvSpPr/>
          <p:nvPr/>
        </p:nvSpPr>
        <p:spPr>
          <a:xfrm>
            <a:off x="735054" y="4799914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0BC1E-38F2-443A-AC5B-731FF27129A8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5B12C9-8199-45EB-B395-703ED9F52B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511AE-F76A-4C72-A261-5FB3BD275A7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A3E8D9F-D2DC-444C-8567-C3F26EAAA8E1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B8B516-814B-492C-B59E-31E13A75D7E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26770E-713D-458D-8FCB-2D8DF267780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40F93F2-A869-4609-9E8B-0C521F74794B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2F3ED-0A91-40E0-AF71-6F33479134E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6F3DA3-1649-48D2-91FA-F908A1D5955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AA1677B-80C8-4494-AEE0-486140899764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1461E2-4B16-403D-BE80-994807E1706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D7740-378C-4D9F-9C1D-5DC0BEED741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DC68733-BAA9-418E-892C-C969CC790589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DF0112-A6AF-4C3B-A2A4-186C0A43AB6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D8B72F-C992-4BC9-AFF8-4524B07088E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C3100B5-4F2B-4AC8-92ED-B756D287AB50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FB1C8-435A-4024-A484-10B409A1C75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447FF5-47BF-4229-8298-5B3127956F9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65C3EEE6-7255-418D-A2F9-5D5D8456995C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FBB937EB-12CD-41E9-B76E-F934473FE060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DD86B49D-D5E0-4C5F-9545-712888BDF951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B7245725-BC34-4589-8844-F1BD34403790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6D29E66E-7000-46DA-8BF2-3CD82D69A5A1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5C3A2B5B-51B2-42F3-A625-F3CB973C1E5F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83BF5AB-A44D-4A69-B9AF-220980026B58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D75AE6F1-A947-493F-8C92-6B3000A4953A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2C668A6-8F48-41E3-B5A1-12D305146658}"/>
              </a:ext>
            </a:extLst>
          </p:cNvPr>
          <p:cNvGrpSpPr/>
          <p:nvPr/>
        </p:nvGrpSpPr>
        <p:grpSpPr>
          <a:xfrm>
            <a:off x="5258132" y="3154783"/>
            <a:ext cx="1675736" cy="1502376"/>
            <a:chOff x="4794869" y="2803448"/>
            <a:chExt cx="2781228" cy="2493501"/>
          </a:xfrm>
        </p:grpSpPr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74117E94-DEA8-4DF3-9C95-4B73AF5D05A4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32480CA9-5A37-48D2-9B7D-C5B33B882F12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6B1CB2D3-D541-4BD9-889A-35F2B0EA1020}"/>
              </a:ext>
            </a:extLst>
          </p:cNvPr>
          <p:cNvGrpSpPr/>
          <p:nvPr/>
        </p:nvGrpSpPr>
        <p:grpSpPr>
          <a:xfrm>
            <a:off x="1078193" y="1544197"/>
            <a:ext cx="3485262" cy="4761797"/>
            <a:chOff x="1078193" y="1544197"/>
            <a:chExt cx="3485262" cy="4761797"/>
          </a:xfrm>
        </p:grpSpPr>
        <p:sp>
          <p:nvSpPr>
            <p:cNvPr id="3" name="Freeform: Shape 1">
              <a:extLst>
                <a:ext uri="{FF2B5EF4-FFF2-40B4-BE49-F238E27FC236}">
                  <a16:creationId xmlns:a16="http://schemas.microsoft.com/office/drawing/2014/main" id="{769CBC2C-2D64-4120-B24B-01911388B77C}"/>
                </a:ext>
              </a:extLst>
            </p:cNvPr>
            <p:cNvSpPr/>
            <p:nvPr/>
          </p:nvSpPr>
          <p:spPr>
            <a:xfrm>
              <a:off x="1078193" y="1544197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8">
              <a:extLst>
                <a:ext uri="{FF2B5EF4-FFF2-40B4-BE49-F238E27FC236}">
                  <a16:creationId xmlns:a16="http://schemas.microsoft.com/office/drawing/2014/main" id="{42692802-0AA1-4A55-898E-0A1D2E26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1853" y="1580526"/>
              <a:ext cx="1454562" cy="1277937"/>
            </a:xfrm>
            <a:prstGeom prst="rect">
              <a:avLst/>
            </a:prstGeom>
          </p:spPr>
        </p:pic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59F3B8BE-D895-48BD-BF26-B512A6EC9A20}"/>
                </a:ext>
              </a:extLst>
            </p:cNvPr>
            <p:cNvSpPr/>
            <p:nvPr/>
          </p:nvSpPr>
          <p:spPr>
            <a:xfrm>
              <a:off x="2809446" y="199568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1603012B-840C-4C84-8F61-364AC54AAC21}"/>
                </a:ext>
              </a:extLst>
            </p:cNvPr>
            <p:cNvSpPr/>
            <p:nvPr/>
          </p:nvSpPr>
          <p:spPr>
            <a:xfrm>
              <a:off x="2809446" y="225586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34BD6666-1395-4678-9B79-864BF2B03B96}"/>
                </a:ext>
              </a:extLst>
            </p:cNvPr>
            <p:cNvSpPr/>
            <p:nvPr/>
          </p:nvSpPr>
          <p:spPr>
            <a:xfrm>
              <a:off x="2809446" y="251604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062EE-C598-4EEA-854B-38083A6325E0}"/>
                </a:ext>
              </a:extLst>
            </p:cNvPr>
            <p:cNvSpPr txBox="1"/>
            <p:nvPr/>
          </p:nvSpPr>
          <p:spPr>
            <a:xfrm flipH="1">
              <a:off x="1141330" y="2876198"/>
              <a:ext cx="335898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527F3E48-BE1D-43D6-BA35-023EBF26AD92}"/>
                </a:ext>
              </a:extLst>
            </p:cNvPr>
            <p:cNvGrpSpPr/>
            <p:nvPr/>
          </p:nvGrpSpPr>
          <p:grpSpPr>
            <a:xfrm>
              <a:off x="1586384" y="3529896"/>
              <a:ext cx="2468880" cy="517794"/>
              <a:chOff x="1586384" y="3455578"/>
              <a:chExt cx="2468880" cy="517794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825BFE67-C7B9-46CC-853D-3F68339AEC31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82325710-CFC3-4BDD-BBDB-35B21E800A14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6">
                <a:extLst>
                  <a:ext uri="{FF2B5EF4-FFF2-40B4-BE49-F238E27FC236}">
                    <a16:creationId xmlns:a16="http://schemas.microsoft.com/office/drawing/2014/main" id="{4C52296C-6BF5-4821-A539-C69F4E553AF3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7FAB7006-13D0-4500-AE83-A8762BD93E54}"/>
                </a:ext>
              </a:extLst>
            </p:cNvPr>
            <p:cNvGrpSpPr/>
            <p:nvPr/>
          </p:nvGrpSpPr>
          <p:grpSpPr>
            <a:xfrm>
              <a:off x="1586384" y="4221224"/>
              <a:ext cx="2468880" cy="517794"/>
              <a:chOff x="1586384" y="3455578"/>
              <a:chExt cx="2468880" cy="517794"/>
            </a:xfrm>
          </p:grpSpPr>
          <p:sp>
            <p:nvSpPr>
              <p:cNvPr id="20" name="Rectangle: Rounded Corners 18">
                <a:extLst>
                  <a:ext uri="{FF2B5EF4-FFF2-40B4-BE49-F238E27FC236}">
                    <a16:creationId xmlns:a16="http://schemas.microsoft.com/office/drawing/2014/main" id="{CB08E83D-59AA-4C95-A48F-C13B4F17ECF6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9">
                <a:extLst>
                  <a:ext uri="{FF2B5EF4-FFF2-40B4-BE49-F238E27FC236}">
                    <a16:creationId xmlns:a16="http://schemas.microsoft.com/office/drawing/2014/main" id="{06234C60-9496-4E1F-AD80-B69A4C116C9B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0">
                <a:extLst>
                  <a:ext uri="{FF2B5EF4-FFF2-40B4-BE49-F238E27FC236}">
                    <a16:creationId xmlns:a16="http://schemas.microsoft.com/office/drawing/2014/main" id="{0BA6B37C-CEDE-4D3B-A8B5-E1D24F1152EE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E192B321-A273-45A6-B363-4A3F5CFB8F21}"/>
                </a:ext>
              </a:extLst>
            </p:cNvPr>
            <p:cNvGrpSpPr/>
            <p:nvPr/>
          </p:nvGrpSpPr>
          <p:grpSpPr>
            <a:xfrm>
              <a:off x="1586384" y="4912552"/>
              <a:ext cx="2468880" cy="517794"/>
              <a:chOff x="1586384" y="3455578"/>
              <a:chExt cx="2468880" cy="517794"/>
            </a:xfrm>
          </p:grpSpPr>
          <p:sp>
            <p:nvSpPr>
              <p:cNvPr id="24" name="Rectangle: Rounded Corners 22">
                <a:extLst>
                  <a:ext uri="{FF2B5EF4-FFF2-40B4-BE49-F238E27FC236}">
                    <a16:creationId xmlns:a16="http://schemas.microsoft.com/office/drawing/2014/main" id="{B3B42E3D-CF62-4370-9448-678575AD0441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3">
                <a:extLst>
                  <a:ext uri="{FF2B5EF4-FFF2-40B4-BE49-F238E27FC236}">
                    <a16:creationId xmlns:a16="http://schemas.microsoft.com/office/drawing/2014/main" id="{EAE8A090-1C87-4C13-911B-9DF4D1D50069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4">
                <a:extLst>
                  <a:ext uri="{FF2B5EF4-FFF2-40B4-BE49-F238E27FC236}">
                    <a16:creationId xmlns:a16="http://schemas.microsoft.com/office/drawing/2014/main" id="{8F32D7CD-FF81-4C17-A219-B82970562123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BA95E0CE-2112-4818-AEC4-0D9AD343CCD8}"/>
                </a:ext>
              </a:extLst>
            </p:cNvPr>
            <p:cNvSpPr/>
            <p:nvPr/>
          </p:nvSpPr>
          <p:spPr>
            <a:xfrm>
              <a:off x="2517621" y="5604871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E7FAAAF-0A82-4BA5-A7DE-A34B2ED8C2F2}"/>
              </a:ext>
            </a:extLst>
          </p:cNvPr>
          <p:cNvGrpSpPr/>
          <p:nvPr/>
        </p:nvGrpSpPr>
        <p:grpSpPr>
          <a:xfrm rot="2016550">
            <a:off x="4876734" y="2146752"/>
            <a:ext cx="569187" cy="4009091"/>
            <a:chOff x="9328729" y="540163"/>
            <a:chExt cx="908119" cy="639637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4FFE2FB-74FB-4A2E-9820-2317D0D84B8F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C74390CD-7CE4-418F-BDDF-C12B58B36CF0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5">
              <a:extLst>
                <a:ext uri="{FF2B5EF4-FFF2-40B4-BE49-F238E27FC236}">
                  <a16:creationId xmlns:a16="http://schemas.microsoft.com/office/drawing/2014/main" id="{AF69F5AE-9C90-488D-B15C-8EC0D7740F8B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6">
              <a:extLst>
                <a:ext uri="{FF2B5EF4-FFF2-40B4-BE49-F238E27FC236}">
                  <a16:creationId xmlns:a16="http://schemas.microsoft.com/office/drawing/2014/main" id="{5AF603F1-5F59-4421-B4C7-EA34AE2F98F6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7">
              <a:extLst>
                <a:ext uri="{FF2B5EF4-FFF2-40B4-BE49-F238E27FC236}">
                  <a16:creationId xmlns:a16="http://schemas.microsoft.com/office/drawing/2014/main" id="{DA6C307D-CA48-4774-A0E7-A3C22ED82BD6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69B2F4F-89A9-4F7F-8ED3-473F39446795}"/>
              </a:ext>
            </a:extLst>
          </p:cNvPr>
          <p:cNvSpPr txBox="1"/>
          <p:nvPr/>
        </p:nvSpPr>
        <p:spPr>
          <a:xfrm>
            <a:off x="7131562" y="2727410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EA685A-6206-40EA-8DF6-69A2FAC91D61}"/>
              </a:ext>
            </a:extLst>
          </p:cNvPr>
          <p:cNvSpPr txBox="1"/>
          <p:nvPr/>
        </p:nvSpPr>
        <p:spPr>
          <a:xfrm>
            <a:off x="7131562" y="1914289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DF7443-9C56-4B99-BCCC-2D94ADEE62A1}"/>
              </a:ext>
            </a:extLst>
          </p:cNvPr>
          <p:cNvSpPr txBox="1"/>
          <p:nvPr/>
        </p:nvSpPr>
        <p:spPr>
          <a:xfrm>
            <a:off x="9487435" y="5877116"/>
            <a:ext cx="1941499" cy="3405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ACBA19-2A06-43C7-9424-FB03114C602F}"/>
              </a:ext>
            </a:extLst>
          </p:cNvPr>
          <p:cNvSpPr txBox="1"/>
          <p:nvPr/>
        </p:nvSpPr>
        <p:spPr>
          <a:xfrm>
            <a:off x="5321458" y="4617897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731935-914D-4B2E-B17B-E2B3C42DE39D}"/>
              </a:ext>
            </a:extLst>
          </p:cNvPr>
          <p:cNvSpPr txBox="1"/>
          <p:nvPr/>
        </p:nvSpPr>
        <p:spPr>
          <a:xfrm>
            <a:off x="5321458" y="4251304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24C78C-BCAB-42F3-B189-4794A6CC712E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ED60194-0A16-4218-9772-C942745D9BCB}"/>
              </a:ext>
            </a:extLst>
          </p:cNvPr>
          <p:cNvSpPr/>
          <p:nvPr/>
        </p:nvSpPr>
        <p:spPr>
          <a:xfrm>
            <a:off x="5645921" y="2492883"/>
            <a:ext cx="6546079" cy="31043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FB78EC71-D906-4B08-A0CC-8AC21A950BBF}"/>
              </a:ext>
            </a:extLst>
          </p:cNvPr>
          <p:cNvSpPr/>
          <p:nvPr/>
        </p:nvSpPr>
        <p:spPr>
          <a:xfrm>
            <a:off x="7115821" y="465251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6F547-5E86-4221-A079-D7C0D88415BC}"/>
              </a:ext>
            </a:extLst>
          </p:cNvPr>
          <p:cNvSpPr txBox="1"/>
          <p:nvPr/>
        </p:nvSpPr>
        <p:spPr>
          <a:xfrm>
            <a:off x="9006914" y="5701265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3917F-D6B9-49D3-A57E-21378ED9ACF0}"/>
              </a:ext>
            </a:extLst>
          </p:cNvPr>
          <p:cNvSpPr txBox="1"/>
          <p:nvPr/>
        </p:nvSpPr>
        <p:spPr>
          <a:xfrm>
            <a:off x="8596914" y="328933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0B119-895C-4A01-8119-EE93717FD63F}"/>
              </a:ext>
            </a:extLst>
          </p:cNvPr>
          <p:cNvSpPr txBox="1"/>
          <p:nvPr/>
        </p:nvSpPr>
        <p:spPr>
          <a:xfrm>
            <a:off x="8596914" y="361049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57066-4B91-47BB-8787-498F9B53D7E2}"/>
              </a:ext>
            </a:extLst>
          </p:cNvPr>
          <p:cNvSpPr txBox="1"/>
          <p:nvPr/>
        </p:nvSpPr>
        <p:spPr>
          <a:xfrm>
            <a:off x="8596914" y="457397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9470B2-5D13-4B3F-8A8E-1B1767607DA4}"/>
              </a:ext>
            </a:extLst>
          </p:cNvPr>
          <p:cNvSpPr txBox="1"/>
          <p:nvPr/>
        </p:nvSpPr>
        <p:spPr>
          <a:xfrm>
            <a:off x="8596914" y="425281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1A43FB-CDAC-42F0-8CC7-8C9712148317}"/>
              </a:ext>
            </a:extLst>
          </p:cNvPr>
          <p:cNvSpPr txBox="1"/>
          <p:nvPr/>
        </p:nvSpPr>
        <p:spPr>
          <a:xfrm>
            <a:off x="8596914" y="393165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77BD3A-D4C6-4CF6-8E73-FBFB5E606D7D}"/>
              </a:ext>
            </a:extLst>
          </p:cNvPr>
          <p:cNvSpPr txBox="1"/>
          <p:nvPr/>
        </p:nvSpPr>
        <p:spPr>
          <a:xfrm>
            <a:off x="5885784" y="405015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05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05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09FFB3-1389-42E7-AE2D-DA6651E7B046}"/>
              </a:ext>
            </a:extLst>
          </p:cNvPr>
          <p:cNvSpPr txBox="1"/>
          <p:nvPr/>
        </p:nvSpPr>
        <p:spPr>
          <a:xfrm>
            <a:off x="5885783" y="3350885"/>
            <a:ext cx="356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cs typeface="Arial" pitchFamily="34" charset="0"/>
              </a:rPr>
              <a:t>DOLOR SIT AMET, 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DF3D19F-DC24-4D1E-BE38-52C94580A912}"/>
              </a:ext>
            </a:extLst>
          </p:cNvPr>
          <p:cNvGrpSpPr/>
          <p:nvPr/>
        </p:nvGrpSpPr>
        <p:grpSpPr>
          <a:xfrm>
            <a:off x="5574812" y="4590318"/>
            <a:ext cx="3680309" cy="709281"/>
            <a:chOff x="1199735" y="1275606"/>
            <a:chExt cx="1962585" cy="7092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C0FC12-4721-4A51-9C5B-1B579AC19459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D7C4E6-6D2B-4E05-B224-96E44F88354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BFE00EC-BA9E-4154-A700-239F0615F510}"/>
              </a:ext>
            </a:extLst>
          </p:cNvPr>
          <p:cNvGrpSpPr/>
          <p:nvPr/>
        </p:nvGrpSpPr>
        <p:grpSpPr>
          <a:xfrm>
            <a:off x="8076949" y="2126510"/>
            <a:ext cx="2888511" cy="893947"/>
            <a:chOff x="1199735" y="1275606"/>
            <a:chExt cx="1962585" cy="893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98FAD4-D39E-4164-99AD-4BC5E3E37AB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47CDAD-CE7A-4392-B128-DBEE953628B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775A822-7AAB-4470-BEBE-B39BD4169292}"/>
              </a:ext>
            </a:extLst>
          </p:cNvPr>
          <p:cNvGrpSpPr/>
          <p:nvPr/>
        </p:nvGrpSpPr>
        <p:grpSpPr>
          <a:xfrm>
            <a:off x="4323743" y="5729889"/>
            <a:ext cx="3680309" cy="709281"/>
            <a:chOff x="1199735" y="1275606"/>
            <a:chExt cx="1962585" cy="7092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E79D1-A256-4AD1-8881-969CEF4635AA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18D4A4-F7C2-4606-AB9E-D83DC4DDAEAB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ounded Rectangle 96">
            <a:extLst>
              <a:ext uri="{FF2B5EF4-FFF2-40B4-BE49-F238E27FC236}">
                <a16:creationId xmlns:a16="http://schemas.microsoft.com/office/drawing/2014/main" id="{5A0FCAD2-0088-44D0-A831-437C76F85F1A}"/>
              </a:ext>
            </a:extLst>
          </p:cNvPr>
          <p:cNvSpPr/>
          <p:nvPr/>
        </p:nvSpPr>
        <p:spPr>
          <a:xfrm>
            <a:off x="5744526" y="2705030"/>
            <a:ext cx="1160836" cy="365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ircle: Hollow 4">
            <a:extLst>
              <a:ext uri="{FF2B5EF4-FFF2-40B4-BE49-F238E27FC236}">
                <a16:creationId xmlns:a16="http://schemas.microsoft.com/office/drawing/2014/main" id="{C68942AF-81A3-46EE-99EB-0B0ADD3FE7E1}"/>
              </a:ext>
            </a:extLst>
          </p:cNvPr>
          <p:cNvSpPr/>
          <p:nvPr/>
        </p:nvSpPr>
        <p:spPr>
          <a:xfrm>
            <a:off x="6200299" y="1620657"/>
            <a:ext cx="1445994" cy="144599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96">
            <a:extLst>
              <a:ext uri="{FF2B5EF4-FFF2-40B4-BE49-F238E27FC236}">
                <a16:creationId xmlns:a16="http://schemas.microsoft.com/office/drawing/2014/main" id="{D02FBABF-36D1-44AD-847A-CBDACF31EFB7}"/>
              </a:ext>
            </a:extLst>
          </p:cNvPr>
          <p:cNvSpPr/>
          <p:nvPr/>
        </p:nvSpPr>
        <p:spPr>
          <a:xfrm>
            <a:off x="6941228" y="1620657"/>
            <a:ext cx="5250772" cy="365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96">
            <a:extLst>
              <a:ext uri="{FF2B5EF4-FFF2-40B4-BE49-F238E27FC236}">
                <a16:creationId xmlns:a16="http://schemas.microsoft.com/office/drawing/2014/main" id="{A158E888-322A-4E59-A186-75530F62881F}"/>
              </a:ext>
            </a:extLst>
          </p:cNvPr>
          <p:cNvSpPr/>
          <p:nvPr/>
        </p:nvSpPr>
        <p:spPr>
          <a:xfrm>
            <a:off x="4547823" y="3789403"/>
            <a:ext cx="1160836" cy="365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ircle: Hollow 7">
            <a:extLst>
              <a:ext uri="{FF2B5EF4-FFF2-40B4-BE49-F238E27FC236}">
                <a16:creationId xmlns:a16="http://schemas.microsoft.com/office/drawing/2014/main" id="{44017A4B-8EF8-4D50-AE51-FE6889A9984B}"/>
              </a:ext>
            </a:extLst>
          </p:cNvPr>
          <p:cNvSpPr/>
          <p:nvPr/>
        </p:nvSpPr>
        <p:spPr>
          <a:xfrm>
            <a:off x="5003596" y="2705030"/>
            <a:ext cx="1445994" cy="1445994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96">
            <a:extLst>
              <a:ext uri="{FF2B5EF4-FFF2-40B4-BE49-F238E27FC236}">
                <a16:creationId xmlns:a16="http://schemas.microsoft.com/office/drawing/2014/main" id="{EED5E241-6775-4F81-AEE8-3C81E9DF4193}"/>
              </a:ext>
            </a:extLst>
          </p:cNvPr>
          <p:cNvSpPr/>
          <p:nvPr/>
        </p:nvSpPr>
        <p:spPr>
          <a:xfrm>
            <a:off x="3351119" y="4873776"/>
            <a:ext cx="1160836" cy="3650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ircle: Hollow 9">
            <a:extLst>
              <a:ext uri="{FF2B5EF4-FFF2-40B4-BE49-F238E27FC236}">
                <a16:creationId xmlns:a16="http://schemas.microsoft.com/office/drawing/2014/main" id="{CF02EFFB-6E9C-442D-87FA-8AE6BEF71A5F}"/>
              </a:ext>
            </a:extLst>
          </p:cNvPr>
          <p:cNvSpPr/>
          <p:nvPr/>
        </p:nvSpPr>
        <p:spPr>
          <a:xfrm>
            <a:off x="3806892" y="3789403"/>
            <a:ext cx="1445994" cy="144599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32295C0-EF3D-46C9-B72D-3E647206F5E3}"/>
              </a:ext>
            </a:extLst>
          </p:cNvPr>
          <p:cNvSpPr/>
          <p:nvPr/>
        </p:nvSpPr>
        <p:spPr>
          <a:xfrm>
            <a:off x="2628406" y="5072469"/>
            <a:ext cx="1255140" cy="125514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96">
            <a:extLst>
              <a:ext uri="{FF2B5EF4-FFF2-40B4-BE49-F238E27FC236}">
                <a16:creationId xmlns:a16="http://schemas.microsoft.com/office/drawing/2014/main" id="{A85D8E66-3415-457A-AF26-114149D5BD1F}"/>
              </a:ext>
            </a:extLst>
          </p:cNvPr>
          <p:cNvSpPr/>
          <p:nvPr/>
        </p:nvSpPr>
        <p:spPr>
          <a:xfrm>
            <a:off x="0" y="5954697"/>
            <a:ext cx="3329596" cy="365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Donut 8">
            <a:extLst>
              <a:ext uri="{FF2B5EF4-FFF2-40B4-BE49-F238E27FC236}">
                <a16:creationId xmlns:a16="http://schemas.microsoft.com/office/drawing/2014/main" id="{B46F31AA-C295-4A30-8BC1-7A50CC643A6E}"/>
              </a:ext>
            </a:extLst>
          </p:cNvPr>
          <p:cNvSpPr/>
          <p:nvPr/>
        </p:nvSpPr>
        <p:spPr>
          <a:xfrm>
            <a:off x="5564154" y="3205791"/>
            <a:ext cx="324876" cy="388331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D5382DCB-CD57-442F-8AF3-62D3D4E47533}"/>
              </a:ext>
            </a:extLst>
          </p:cNvPr>
          <p:cNvSpPr/>
          <p:nvPr/>
        </p:nvSpPr>
        <p:spPr>
          <a:xfrm>
            <a:off x="6735258" y="2147055"/>
            <a:ext cx="376074" cy="3791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C01FEC16-BABE-49AA-AA5E-FB38EF616699}"/>
              </a:ext>
            </a:extLst>
          </p:cNvPr>
          <p:cNvSpPr>
            <a:spLocks noChangeAspect="1"/>
          </p:cNvSpPr>
          <p:nvPr/>
        </p:nvSpPr>
        <p:spPr>
          <a:xfrm>
            <a:off x="3216102" y="5377582"/>
            <a:ext cx="270034" cy="3901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F5CC78A3-3F64-47CD-A2AE-E490190EDC1D}"/>
              </a:ext>
            </a:extLst>
          </p:cNvPr>
          <p:cNvSpPr/>
          <p:nvPr/>
        </p:nvSpPr>
        <p:spPr>
          <a:xfrm>
            <a:off x="4336348" y="4349758"/>
            <a:ext cx="351214" cy="3686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Circle: Hollow 25">
            <a:extLst>
              <a:ext uri="{FF2B5EF4-FFF2-40B4-BE49-F238E27FC236}">
                <a16:creationId xmlns:a16="http://schemas.microsoft.com/office/drawing/2014/main" id="{8D02A164-AB1F-4129-86A5-33C25E14FE63}"/>
              </a:ext>
            </a:extLst>
          </p:cNvPr>
          <p:cNvSpPr/>
          <p:nvPr/>
        </p:nvSpPr>
        <p:spPr>
          <a:xfrm>
            <a:off x="2610189" y="4873776"/>
            <a:ext cx="1445994" cy="144599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0E5FE4F-D677-457E-902D-E0F1BA9BAA25}"/>
              </a:ext>
            </a:extLst>
          </p:cNvPr>
          <p:cNvGrpSpPr/>
          <p:nvPr/>
        </p:nvGrpSpPr>
        <p:grpSpPr>
          <a:xfrm>
            <a:off x="6825881" y="3450747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E9E362-82C5-4585-94CD-8050BA513E1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82A6A0-ED0C-40BA-A53A-85718E855904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3AEF565-6F7A-4EAA-90EB-DA7554C1DA72}"/>
              </a:ext>
            </a:extLst>
          </p:cNvPr>
          <p:cNvSpPr txBox="1"/>
          <p:nvPr/>
        </p:nvSpPr>
        <p:spPr>
          <a:xfrm>
            <a:off x="692187" y="1584513"/>
            <a:ext cx="313779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aphic 14">
            <a:extLst>
              <a:ext uri="{FF2B5EF4-FFF2-40B4-BE49-F238E27FC236}">
                <a16:creationId xmlns:a16="http://schemas.microsoft.com/office/drawing/2014/main" id="{44043E9E-0191-4392-888B-8BB9A4014831}"/>
              </a:ext>
            </a:extLst>
          </p:cNvPr>
          <p:cNvGrpSpPr/>
          <p:nvPr/>
        </p:nvGrpSpPr>
        <p:grpSpPr>
          <a:xfrm>
            <a:off x="1241796" y="3351809"/>
            <a:ext cx="3538433" cy="2783038"/>
            <a:chOff x="2444748" y="555045"/>
            <a:chExt cx="7282048" cy="5727454"/>
          </a:xfrm>
        </p:grpSpPr>
        <p:sp>
          <p:nvSpPr>
            <p:cNvPr id="51" name="Freeform: Shape 18">
              <a:extLst>
                <a:ext uri="{FF2B5EF4-FFF2-40B4-BE49-F238E27FC236}">
                  <a16:creationId xmlns:a16="http://schemas.microsoft.com/office/drawing/2014/main" id="{934A62F3-8ABC-4D7A-BD38-8EAF439ABB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9">
              <a:extLst>
                <a:ext uri="{FF2B5EF4-FFF2-40B4-BE49-F238E27FC236}">
                  <a16:creationId xmlns:a16="http://schemas.microsoft.com/office/drawing/2014/main" id="{ABD26CD3-9AB3-408F-A806-261958DF4AB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20">
              <a:extLst>
                <a:ext uri="{FF2B5EF4-FFF2-40B4-BE49-F238E27FC236}">
                  <a16:creationId xmlns:a16="http://schemas.microsoft.com/office/drawing/2014/main" id="{56C88C9A-F70F-43FD-B498-03741347154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1">
              <a:extLst>
                <a:ext uri="{FF2B5EF4-FFF2-40B4-BE49-F238E27FC236}">
                  <a16:creationId xmlns:a16="http://schemas.microsoft.com/office/drawing/2014/main" id="{982DB405-8F5E-4FAD-9D15-28B9733BD3C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2">
              <a:extLst>
                <a:ext uri="{FF2B5EF4-FFF2-40B4-BE49-F238E27FC236}">
                  <a16:creationId xmlns:a16="http://schemas.microsoft.com/office/drawing/2014/main" id="{C2ADC1B1-C638-4065-9C70-74538C48883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23">
              <a:extLst>
                <a:ext uri="{FF2B5EF4-FFF2-40B4-BE49-F238E27FC236}">
                  <a16:creationId xmlns:a16="http://schemas.microsoft.com/office/drawing/2014/main" id="{C70F41F6-CE8C-4381-838F-E1F90EE0983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4">
              <a:extLst>
                <a:ext uri="{FF2B5EF4-FFF2-40B4-BE49-F238E27FC236}">
                  <a16:creationId xmlns:a16="http://schemas.microsoft.com/office/drawing/2014/main" id="{9D6916AF-C074-427C-A057-2A10D4A9F7A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5">
              <a:extLst>
                <a:ext uri="{FF2B5EF4-FFF2-40B4-BE49-F238E27FC236}">
                  <a16:creationId xmlns:a16="http://schemas.microsoft.com/office/drawing/2014/main" id="{DEBB0F01-4EC8-4692-82C9-0E3C92D143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Group 21">
            <a:extLst>
              <a:ext uri="{FF2B5EF4-FFF2-40B4-BE49-F238E27FC236}">
                <a16:creationId xmlns:a16="http://schemas.microsoft.com/office/drawing/2014/main" id="{5FD96447-4CD7-4A4A-8829-52AE23EAAC7B}"/>
              </a:ext>
            </a:extLst>
          </p:cNvPr>
          <p:cNvGrpSpPr/>
          <p:nvPr/>
        </p:nvGrpSpPr>
        <p:grpSpPr>
          <a:xfrm>
            <a:off x="6358914" y="3606406"/>
            <a:ext cx="2382611" cy="1246635"/>
            <a:chOff x="317009" y="3681188"/>
            <a:chExt cx="4051524" cy="124663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2C0960-0715-44C0-B6F1-3B447C8AD9D1}"/>
                </a:ext>
              </a:extLst>
            </p:cNvPr>
            <p:cNvSpPr txBox="1"/>
            <p:nvPr/>
          </p:nvSpPr>
          <p:spPr>
            <a:xfrm>
              <a:off x="317009" y="3681188"/>
              <a:ext cx="4051524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227DA1-EB96-4BA1-94B0-658A788F5F53}"/>
                </a:ext>
              </a:extLst>
            </p:cNvPr>
            <p:cNvSpPr txBox="1"/>
            <p:nvPr/>
          </p:nvSpPr>
          <p:spPr>
            <a:xfrm>
              <a:off x="395536" y="409682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356FE7A5-16C2-43EF-9664-CA49A7202BFD}"/>
              </a:ext>
            </a:extLst>
          </p:cNvPr>
          <p:cNvGrpSpPr/>
          <p:nvPr/>
        </p:nvGrpSpPr>
        <p:grpSpPr>
          <a:xfrm>
            <a:off x="9028574" y="3606406"/>
            <a:ext cx="2382611" cy="1246635"/>
            <a:chOff x="317009" y="3681188"/>
            <a:chExt cx="4051524" cy="124663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1118EB-239E-4D85-A5F4-052EB15E2C71}"/>
                </a:ext>
              </a:extLst>
            </p:cNvPr>
            <p:cNvSpPr txBox="1"/>
            <p:nvPr/>
          </p:nvSpPr>
          <p:spPr>
            <a:xfrm>
              <a:off x="317009" y="3681188"/>
              <a:ext cx="4051524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ED88AA-4866-418C-92FB-CC60D45EBF33}"/>
                </a:ext>
              </a:extLst>
            </p:cNvPr>
            <p:cNvSpPr txBox="1"/>
            <p:nvPr/>
          </p:nvSpPr>
          <p:spPr>
            <a:xfrm>
              <a:off x="395536" y="409682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C068C1D4-F2E7-4C2A-89B5-FD86DCD8E3D2}"/>
              </a:ext>
            </a:extLst>
          </p:cNvPr>
          <p:cNvGrpSpPr/>
          <p:nvPr/>
        </p:nvGrpSpPr>
        <p:grpSpPr>
          <a:xfrm>
            <a:off x="6358914" y="4981059"/>
            <a:ext cx="2382611" cy="1246635"/>
            <a:chOff x="317009" y="3681188"/>
            <a:chExt cx="4051524" cy="12466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51FDED-D337-47CB-B765-DCD4F81083CA}"/>
                </a:ext>
              </a:extLst>
            </p:cNvPr>
            <p:cNvSpPr txBox="1"/>
            <p:nvPr/>
          </p:nvSpPr>
          <p:spPr>
            <a:xfrm>
              <a:off x="317009" y="3681188"/>
              <a:ext cx="4051524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5BD60E8-2D08-4AE6-89E3-BD7DFE2F25CD}"/>
                </a:ext>
              </a:extLst>
            </p:cNvPr>
            <p:cNvSpPr txBox="1"/>
            <p:nvPr/>
          </p:nvSpPr>
          <p:spPr>
            <a:xfrm>
              <a:off x="395536" y="409682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8" name="Group 33">
            <a:extLst>
              <a:ext uri="{FF2B5EF4-FFF2-40B4-BE49-F238E27FC236}">
                <a16:creationId xmlns:a16="http://schemas.microsoft.com/office/drawing/2014/main" id="{B7C80A11-6340-4227-A489-D9DC7672AF67}"/>
              </a:ext>
            </a:extLst>
          </p:cNvPr>
          <p:cNvGrpSpPr/>
          <p:nvPr/>
        </p:nvGrpSpPr>
        <p:grpSpPr>
          <a:xfrm>
            <a:off x="9028574" y="4981059"/>
            <a:ext cx="2382611" cy="1246635"/>
            <a:chOff x="317009" y="3681188"/>
            <a:chExt cx="4051524" cy="124663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D6A321-9E8E-4BCA-AC6B-C279225E6A14}"/>
                </a:ext>
              </a:extLst>
            </p:cNvPr>
            <p:cNvSpPr txBox="1"/>
            <p:nvPr/>
          </p:nvSpPr>
          <p:spPr>
            <a:xfrm>
              <a:off x="317009" y="3681188"/>
              <a:ext cx="4051524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A5699A-1229-464E-9EF3-698C42452F1C}"/>
                </a:ext>
              </a:extLst>
            </p:cNvPr>
            <p:cNvSpPr txBox="1"/>
            <p:nvPr/>
          </p:nvSpPr>
          <p:spPr>
            <a:xfrm>
              <a:off x="395536" y="409682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71" name="Group 18">
            <a:extLst>
              <a:ext uri="{FF2B5EF4-FFF2-40B4-BE49-F238E27FC236}">
                <a16:creationId xmlns:a16="http://schemas.microsoft.com/office/drawing/2014/main" id="{1E636AF2-543B-4543-9BD2-EA50120D3D2F}"/>
              </a:ext>
            </a:extLst>
          </p:cNvPr>
          <p:cNvGrpSpPr/>
          <p:nvPr/>
        </p:nvGrpSpPr>
        <p:grpSpPr>
          <a:xfrm>
            <a:off x="6338726" y="1557277"/>
            <a:ext cx="5006091" cy="1745035"/>
            <a:chOff x="4822352" y="1916832"/>
            <a:chExt cx="3422056" cy="1745035"/>
          </a:xfrm>
        </p:grpSpPr>
        <p:sp>
          <p:nvSpPr>
            <p:cNvPr id="72" name="Text Placeholder 10">
              <a:extLst>
                <a:ext uri="{FF2B5EF4-FFF2-40B4-BE49-F238E27FC236}">
                  <a16:creationId xmlns:a16="http://schemas.microsoft.com/office/drawing/2014/main" id="{E3785950-0FDB-48B1-A783-32E89EA1DF7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ECC947D-6500-4C91-A9E4-78B7824A54B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74" name="Group 47">
            <a:extLst>
              <a:ext uri="{FF2B5EF4-FFF2-40B4-BE49-F238E27FC236}">
                <a16:creationId xmlns:a16="http://schemas.microsoft.com/office/drawing/2014/main" id="{25607DB7-A410-4423-9C82-13F4D99EBBE6}"/>
              </a:ext>
            </a:extLst>
          </p:cNvPr>
          <p:cNvGrpSpPr/>
          <p:nvPr/>
        </p:nvGrpSpPr>
        <p:grpSpPr>
          <a:xfrm>
            <a:off x="3925514" y="1512940"/>
            <a:ext cx="1725166" cy="2511526"/>
            <a:chOff x="3941816" y="1814078"/>
            <a:chExt cx="1781788" cy="2593958"/>
          </a:xfrm>
        </p:grpSpPr>
        <p:grpSp>
          <p:nvGrpSpPr>
            <p:cNvPr id="75" name="Group 48">
              <a:extLst>
                <a:ext uri="{FF2B5EF4-FFF2-40B4-BE49-F238E27FC236}">
                  <a16:creationId xmlns:a16="http://schemas.microsoft.com/office/drawing/2014/main" id="{2027370F-389C-4BE6-8D58-D9B8C6CF22DD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id="{F965B922-029D-48D9-A782-BBB0D9E74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54">
                <a:extLst>
                  <a:ext uri="{FF2B5EF4-FFF2-40B4-BE49-F238E27FC236}">
                    <a16:creationId xmlns:a16="http://schemas.microsoft.com/office/drawing/2014/main" id="{7B85191A-3858-4B60-A7B9-F690D2A5C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BE89040B-225D-4C2B-A640-6E805BAE0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: Shape 56">
                <a:extLst>
                  <a:ext uri="{FF2B5EF4-FFF2-40B4-BE49-F238E27FC236}">
                    <a16:creationId xmlns:a16="http://schemas.microsoft.com/office/drawing/2014/main" id="{76D77E8E-71F1-436C-8943-96CF69D8F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: Shape 57">
                <a:extLst>
                  <a:ext uri="{FF2B5EF4-FFF2-40B4-BE49-F238E27FC236}">
                    <a16:creationId xmlns:a16="http://schemas.microsoft.com/office/drawing/2014/main" id="{55C45D38-9B39-4DB9-A34F-5A7EC3A96E9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Chevron 2">
              <a:extLst>
                <a:ext uri="{FF2B5EF4-FFF2-40B4-BE49-F238E27FC236}">
                  <a16:creationId xmlns:a16="http://schemas.microsoft.com/office/drawing/2014/main" id="{39A6836B-3EED-4A01-BE02-CFD80F207D4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Chevron 2">
              <a:extLst>
                <a:ext uri="{FF2B5EF4-FFF2-40B4-BE49-F238E27FC236}">
                  <a16:creationId xmlns:a16="http://schemas.microsoft.com/office/drawing/2014/main" id="{181F23A2-3B3A-46DF-8CAA-0B497269D535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Chevron 2">
              <a:extLst>
                <a:ext uri="{FF2B5EF4-FFF2-40B4-BE49-F238E27FC236}">
                  <a16:creationId xmlns:a16="http://schemas.microsoft.com/office/drawing/2014/main" id="{0F0527C4-D8C9-4309-9BA9-030F37CC4D0B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9" name="Chevron 2">
              <a:extLst>
                <a:ext uri="{FF2B5EF4-FFF2-40B4-BE49-F238E27FC236}">
                  <a16:creationId xmlns:a16="http://schemas.microsoft.com/office/drawing/2014/main" id="{B787A3FF-408C-44B9-8EFA-E48F8009B85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aphic 26">
            <a:extLst>
              <a:ext uri="{FF2B5EF4-FFF2-40B4-BE49-F238E27FC236}">
                <a16:creationId xmlns:a16="http://schemas.microsoft.com/office/drawing/2014/main" id="{F8801B44-318C-4661-9D37-0BA1FB7873DE}"/>
              </a:ext>
            </a:extLst>
          </p:cNvPr>
          <p:cNvGrpSpPr/>
          <p:nvPr/>
        </p:nvGrpSpPr>
        <p:grpSpPr>
          <a:xfrm>
            <a:off x="1417023" y="1562082"/>
            <a:ext cx="2457570" cy="3818235"/>
            <a:chOff x="3888957" y="1818338"/>
            <a:chExt cx="3243730" cy="5039662"/>
          </a:xfrm>
        </p:grpSpPr>
        <p:sp>
          <p:nvSpPr>
            <p:cNvPr id="98" name="Freeform: Shape 430">
              <a:extLst>
                <a:ext uri="{FF2B5EF4-FFF2-40B4-BE49-F238E27FC236}">
                  <a16:creationId xmlns:a16="http://schemas.microsoft.com/office/drawing/2014/main" id="{F79C9F2A-B8B6-4558-9849-1EC8D146EAC8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1">
              <a:extLst>
                <a:ext uri="{FF2B5EF4-FFF2-40B4-BE49-F238E27FC236}">
                  <a16:creationId xmlns:a16="http://schemas.microsoft.com/office/drawing/2014/main" id="{FB4A68A4-F450-487E-A1DF-AD97DC91E897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2">
              <a:extLst>
                <a:ext uri="{FF2B5EF4-FFF2-40B4-BE49-F238E27FC236}">
                  <a16:creationId xmlns:a16="http://schemas.microsoft.com/office/drawing/2014/main" id="{32DBE28E-18CD-4722-8CF1-E8E7E533C4C3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3">
              <a:extLst>
                <a:ext uri="{FF2B5EF4-FFF2-40B4-BE49-F238E27FC236}">
                  <a16:creationId xmlns:a16="http://schemas.microsoft.com/office/drawing/2014/main" id="{91BABAAA-9581-4160-9F37-5DAB8C72192E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4">
              <a:extLst>
                <a:ext uri="{FF2B5EF4-FFF2-40B4-BE49-F238E27FC236}">
                  <a16:creationId xmlns:a16="http://schemas.microsoft.com/office/drawing/2014/main" id="{7FF43E31-097B-40BA-9BCA-BFD35FEEFAC5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5">
              <a:extLst>
                <a:ext uri="{FF2B5EF4-FFF2-40B4-BE49-F238E27FC236}">
                  <a16:creationId xmlns:a16="http://schemas.microsoft.com/office/drawing/2014/main" id="{DC40202F-3396-4BA1-AA4F-309BE212170E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6">
              <a:extLst>
                <a:ext uri="{FF2B5EF4-FFF2-40B4-BE49-F238E27FC236}">
                  <a16:creationId xmlns:a16="http://schemas.microsoft.com/office/drawing/2014/main" id="{F58C76A9-657A-4D35-9F64-77B31EB31E81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7">
              <a:extLst>
                <a:ext uri="{FF2B5EF4-FFF2-40B4-BE49-F238E27FC236}">
                  <a16:creationId xmlns:a16="http://schemas.microsoft.com/office/drawing/2014/main" id="{C253C957-593C-42BE-A562-B36B9436DA23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8">
              <a:extLst>
                <a:ext uri="{FF2B5EF4-FFF2-40B4-BE49-F238E27FC236}">
                  <a16:creationId xmlns:a16="http://schemas.microsoft.com/office/drawing/2014/main" id="{E2886C2B-701D-41F3-9EF0-983B42EEFCFE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9">
              <a:extLst>
                <a:ext uri="{FF2B5EF4-FFF2-40B4-BE49-F238E27FC236}">
                  <a16:creationId xmlns:a16="http://schemas.microsoft.com/office/drawing/2014/main" id="{0BC89A73-15A2-4D4F-AC30-8DD514EF473E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0">
              <a:extLst>
                <a:ext uri="{FF2B5EF4-FFF2-40B4-BE49-F238E27FC236}">
                  <a16:creationId xmlns:a16="http://schemas.microsoft.com/office/drawing/2014/main" id="{29BFCC42-BE37-4506-A029-8489457B273A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E96942E-4A04-45E1-9BA1-70485FDD3F63}"/>
              </a:ext>
            </a:extLst>
          </p:cNvPr>
          <p:cNvSpPr txBox="1"/>
          <p:nvPr/>
        </p:nvSpPr>
        <p:spPr>
          <a:xfrm>
            <a:off x="720969" y="605524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5A062-BE02-4598-A03D-C4D8CB6263A2}"/>
              </a:ext>
            </a:extLst>
          </p:cNvPr>
          <p:cNvSpPr txBox="1"/>
          <p:nvPr/>
        </p:nvSpPr>
        <p:spPr>
          <a:xfrm>
            <a:off x="720969" y="529442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499F-6004-4CC4-BC0B-6E10BDCA8855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504190E5-3187-452F-A976-A13F4B03AC27}"/>
              </a:ext>
            </a:extLst>
          </p:cNvPr>
          <p:cNvSpPr txBox="1">
            <a:spLocks/>
          </p:cNvSpPr>
          <p:nvPr/>
        </p:nvSpPr>
        <p:spPr>
          <a:xfrm>
            <a:off x="5425798" y="6184281"/>
            <a:ext cx="1076601" cy="301848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1EA28013-A2F2-49F9-9D04-9F90A44EACA4}"/>
              </a:ext>
            </a:extLst>
          </p:cNvPr>
          <p:cNvSpPr txBox="1">
            <a:spLocks/>
          </p:cNvSpPr>
          <p:nvPr/>
        </p:nvSpPr>
        <p:spPr>
          <a:xfrm>
            <a:off x="6602931" y="6184281"/>
            <a:ext cx="1531175" cy="301848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737211C-F814-4B98-BB7F-3D690E170254}"/>
              </a:ext>
            </a:extLst>
          </p:cNvPr>
          <p:cNvSpPr txBox="1">
            <a:spLocks/>
          </p:cNvSpPr>
          <p:nvPr/>
        </p:nvSpPr>
        <p:spPr>
          <a:xfrm>
            <a:off x="8234638" y="6184281"/>
            <a:ext cx="1732466" cy="301848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C1DB0B5-86B9-4D20-9158-E7FBD4B4198C}"/>
              </a:ext>
            </a:extLst>
          </p:cNvPr>
          <p:cNvSpPr txBox="1">
            <a:spLocks/>
          </p:cNvSpPr>
          <p:nvPr/>
        </p:nvSpPr>
        <p:spPr>
          <a:xfrm>
            <a:off x="10067636" y="6184281"/>
            <a:ext cx="1551709" cy="301848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BAD69-D9DE-414D-AEDB-50BCCB182CBF}"/>
              </a:ext>
            </a:extLst>
          </p:cNvPr>
          <p:cNvSpPr txBox="1"/>
          <p:nvPr/>
        </p:nvSpPr>
        <p:spPr>
          <a:xfrm>
            <a:off x="5425799" y="505286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1C27469-4B5B-4B8E-84FD-A78F92CC1213}"/>
              </a:ext>
            </a:extLst>
          </p:cNvPr>
          <p:cNvSpPr txBox="1"/>
          <p:nvPr/>
        </p:nvSpPr>
        <p:spPr>
          <a:xfrm>
            <a:off x="585567" y="557682"/>
            <a:ext cx="34267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CE9111A8-C4CB-45C9-9270-6BDC411D6B17}"/>
              </a:ext>
            </a:extLst>
          </p:cNvPr>
          <p:cNvGrpSpPr/>
          <p:nvPr/>
        </p:nvGrpSpPr>
        <p:grpSpPr>
          <a:xfrm>
            <a:off x="4779486" y="715891"/>
            <a:ext cx="6732356" cy="1042119"/>
            <a:chOff x="1228208" y="1021323"/>
            <a:chExt cx="6732356" cy="10421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8D4578-5C10-45DB-9E97-F33F8D562B84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5B994-92C8-4D30-9AEC-EE1249563456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423873-54A2-4ECC-B65C-AD314DAF1420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1F516A7-F5C3-4385-B62A-7DAB90244FCF}"/>
              </a:ext>
            </a:extLst>
          </p:cNvPr>
          <p:cNvSpPr txBox="1"/>
          <p:nvPr/>
        </p:nvSpPr>
        <p:spPr>
          <a:xfrm>
            <a:off x="4701740" y="1089250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F5413CC0-38EE-478B-A393-4225E2D984A7}"/>
              </a:ext>
            </a:extLst>
          </p:cNvPr>
          <p:cNvGrpSpPr/>
          <p:nvPr/>
        </p:nvGrpSpPr>
        <p:grpSpPr>
          <a:xfrm>
            <a:off x="4779486" y="2164216"/>
            <a:ext cx="6732356" cy="1042119"/>
            <a:chOff x="1228208" y="1021323"/>
            <a:chExt cx="6732356" cy="10421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4CE42D-8313-4038-B9B5-55A1EE8C731C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A5DF4-8F32-4B1F-B5A5-CB049E0AF2C3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D8A67B-F31E-48BB-979C-5648E1C888CA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852AC9C-A57D-433A-8B32-B31D0E70C118}"/>
              </a:ext>
            </a:extLst>
          </p:cNvPr>
          <p:cNvSpPr txBox="1"/>
          <p:nvPr/>
        </p:nvSpPr>
        <p:spPr>
          <a:xfrm>
            <a:off x="4701740" y="2537575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11">
            <a:extLst>
              <a:ext uri="{FF2B5EF4-FFF2-40B4-BE49-F238E27FC236}">
                <a16:creationId xmlns:a16="http://schemas.microsoft.com/office/drawing/2014/main" id="{4AEAD393-F2DD-4F69-81DB-1BF171C0F46B}"/>
              </a:ext>
            </a:extLst>
          </p:cNvPr>
          <p:cNvGrpSpPr/>
          <p:nvPr/>
        </p:nvGrpSpPr>
        <p:grpSpPr>
          <a:xfrm>
            <a:off x="4779486" y="3612541"/>
            <a:ext cx="6732356" cy="1042119"/>
            <a:chOff x="1228208" y="1021323"/>
            <a:chExt cx="6732356" cy="104211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63DDEF-3EF1-40B7-BD6A-9ADECAB5DE80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E719AC-0896-4822-B382-9A2A6F8F627E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2C7E2-890A-4AC7-BFD5-3E7926982FAA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461389-F24D-4876-A095-620B14B6E94A}"/>
              </a:ext>
            </a:extLst>
          </p:cNvPr>
          <p:cNvSpPr txBox="1"/>
          <p:nvPr/>
        </p:nvSpPr>
        <p:spPr>
          <a:xfrm>
            <a:off x="4701740" y="3985900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1263BE21-6FBD-4DAA-A717-8C74DA95DEDC}"/>
              </a:ext>
            </a:extLst>
          </p:cNvPr>
          <p:cNvGrpSpPr/>
          <p:nvPr/>
        </p:nvGrpSpPr>
        <p:grpSpPr>
          <a:xfrm>
            <a:off x="4779486" y="5060865"/>
            <a:ext cx="6732356" cy="1042119"/>
            <a:chOff x="1228208" y="1021323"/>
            <a:chExt cx="6732356" cy="10421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19B20B-6805-49C2-A0D3-6A7C83BCB031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AF74A1-2E00-4730-9ACD-8FCAC75C285C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9ADBA2-C78C-43D5-B665-33B5B3733FB4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8964382-719C-43A2-A136-3453A2E13318}"/>
              </a:ext>
            </a:extLst>
          </p:cNvPr>
          <p:cNvSpPr txBox="1"/>
          <p:nvPr/>
        </p:nvSpPr>
        <p:spPr>
          <a:xfrm>
            <a:off x="4701740" y="5434224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EB01C894-F1D8-4600-A26F-563D2C41BF8D}"/>
              </a:ext>
            </a:extLst>
          </p:cNvPr>
          <p:cNvSpPr/>
          <p:nvPr/>
        </p:nvSpPr>
        <p:spPr>
          <a:xfrm rot="5400000">
            <a:off x="8316170" y="3096084"/>
            <a:ext cx="720000" cy="51574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332D0D7-F0B4-4D2E-916E-1365D6E84E55}"/>
              </a:ext>
            </a:extLst>
          </p:cNvPr>
          <p:cNvGrpSpPr/>
          <p:nvPr/>
        </p:nvGrpSpPr>
        <p:grpSpPr>
          <a:xfrm>
            <a:off x="4063438" y="1952396"/>
            <a:ext cx="4068000" cy="4068000"/>
            <a:chOff x="2514579" y="1730962"/>
            <a:chExt cx="4068000" cy="40680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6C1ED793-188F-426D-9DA6-E7429E6E61A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ie 5">
              <a:extLst>
                <a:ext uri="{FF2B5EF4-FFF2-40B4-BE49-F238E27FC236}">
                  <a16:creationId xmlns:a16="http://schemas.microsoft.com/office/drawing/2014/main" id="{67EC5BE3-5695-48DF-AD5F-7F223DE580D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39137"/>
                <a:gd name="adj2" fmla="val 54131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9C8A6BA-C143-44F5-A189-FBC94822B06C}"/>
              </a:ext>
            </a:extLst>
          </p:cNvPr>
          <p:cNvSpPr/>
          <p:nvPr/>
        </p:nvSpPr>
        <p:spPr>
          <a:xfrm rot="16200000">
            <a:off x="3630245" y="567458"/>
            <a:ext cx="720000" cy="421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04041D9-FE73-4959-A257-D27C4749E174}"/>
              </a:ext>
            </a:extLst>
          </p:cNvPr>
          <p:cNvGrpSpPr/>
          <p:nvPr/>
        </p:nvGrpSpPr>
        <p:grpSpPr>
          <a:xfrm>
            <a:off x="4423438" y="2312396"/>
            <a:ext cx="3348000" cy="3348000"/>
            <a:chOff x="2514579" y="1730962"/>
            <a:chExt cx="4068000" cy="4068000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A7D80B7A-94A4-4F8B-829E-99D3A6B83A8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30FC7062-9304-41B9-A25F-354B1CAACE3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16333"/>
                <a:gd name="adj2" fmla="val 16258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6A9CFC91-7065-4B33-B840-42AB86CF7FE8}"/>
              </a:ext>
            </a:extLst>
          </p:cNvPr>
          <p:cNvSpPr/>
          <p:nvPr/>
        </p:nvSpPr>
        <p:spPr>
          <a:xfrm rot="16200000">
            <a:off x="3159173" y="2369806"/>
            <a:ext cx="720000" cy="5148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8BF48BD-9704-4601-8AE1-26561A6EA7AF}"/>
              </a:ext>
            </a:extLst>
          </p:cNvPr>
          <p:cNvGrpSpPr/>
          <p:nvPr/>
        </p:nvGrpSpPr>
        <p:grpSpPr>
          <a:xfrm>
            <a:off x="4783438" y="2672396"/>
            <a:ext cx="2628000" cy="2628000"/>
            <a:chOff x="2514579" y="1730962"/>
            <a:chExt cx="4068000" cy="4068000"/>
          </a:xfrm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41E57660-D35D-4278-B50C-1F822160C24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B2D45019-F5E6-46DD-A4DB-29B020399AF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25139"/>
                <a:gd name="adj2" fmla="val 60950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BE0E1423-9AFE-465D-AF99-7A7670E8FAF9}"/>
              </a:ext>
            </a:extLst>
          </p:cNvPr>
          <p:cNvSpPr/>
          <p:nvPr/>
        </p:nvSpPr>
        <p:spPr>
          <a:xfrm rot="5400000">
            <a:off x="7742524" y="1387493"/>
            <a:ext cx="720000" cy="3996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BA698D3-463C-4DD2-AA52-02003DA516C0}"/>
              </a:ext>
            </a:extLst>
          </p:cNvPr>
          <p:cNvGrpSpPr/>
          <p:nvPr/>
        </p:nvGrpSpPr>
        <p:grpSpPr>
          <a:xfrm>
            <a:off x="5143438" y="3032396"/>
            <a:ext cx="1908000" cy="1908000"/>
            <a:chOff x="2514579" y="1730962"/>
            <a:chExt cx="4068000" cy="4068000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49FC92B3-2791-4B4E-97B4-973E6EC9733D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5C588281-E83B-4300-8E24-567C42E7782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58751"/>
                <a:gd name="adj2" fmla="val 207871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240F908-902B-4619-A7EC-8189C8A8B37A}"/>
              </a:ext>
            </a:extLst>
          </p:cNvPr>
          <p:cNvGrpSpPr/>
          <p:nvPr/>
        </p:nvGrpSpPr>
        <p:grpSpPr>
          <a:xfrm>
            <a:off x="5503438" y="3392396"/>
            <a:ext cx="1188000" cy="1188000"/>
            <a:chOff x="3861825" y="3078865"/>
            <a:chExt cx="1188000" cy="1188000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09C161F7-109E-4983-97E5-9078C5DED877}"/>
                </a:ext>
              </a:extLst>
            </p:cNvPr>
            <p:cNvSpPr/>
            <p:nvPr/>
          </p:nvSpPr>
          <p:spPr>
            <a:xfrm>
              <a:off x="3861825" y="30788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40DBEFE6-3E15-4D30-B95F-2464CD7DE579}"/>
                </a:ext>
              </a:extLst>
            </p:cNvPr>
            <p:cNvSpPr/>
            <p:nvPr/>
          </p:nvSpPr>
          <p:spPr>
            <a:xfrm>
              <a:off x="3951825" y="3168865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77693386-02F6-435F-AAFE-FC40AAA876E5}"/>
              </a:ext>
            </a:extLst>
          </p:cNvPr>
          <p:cNvSpPr/>
          <p:nvPr/>
        </p:nvSpPr>
        <p:spPr>
          <a:xfrm>
            <a:off x="9415738" y="3068915"/>
            <a:ext cx="633158" cy="63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98C55F96-20AC-4E68-86DB-53E7268B2CBD}"/>
              </a:ext>
            </a:extLst>
          </p:cNvPr>
          <p:cNvSpPr/>
          <p:nvPr/>
        </p:nvSpPr>
        <p:spPr>
          <a:xfrm>
            <a:off x="1002670" y="4627227"/>
            <a:ext cx="633158" cy="63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7E70FFEA-A797-48BD-8DBD-749FC0501282}"/>
              </a:ext>
            </a:extLst>
          </p:cNvPr>
          <p:cNvSpPr/>
          <p:nvPr/>
        </p:nvSpPr>
        <p:spPr>
          <a:xfrm>
            <a:off x="10579982" y="5358237"/>
            <a:ext cx="633158" cy="6331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53144702-E894-4BA5-BFC5-2374256295C0}"/>
              </a:ext>
            </a:extLst>
          </p:cNvPr>
          <p:cNvSpPr/>
          <p:nvPr/>
        </p:nvSpPr>
        <p:spPr>
          <a:xfrm>
            <a:off x="1936220" y="2356879"/>
            <a:ext cx="633158" cy="6331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0D72B86-5158-4016-9B35-74F508B19E0C}"/>
              </a:ext>
            </a:extLst>
          </p:cNvPr>
          <p:cNvGrpSpPr/>
          <p:nvPr/>
        </p:nvGrpSpPr>
        <p:grpSpPr>
          <a:xfrm>
            <a:off x="1735341" y="4597553"/>
            <a:ext cx="3175077" cy="692510"/>
            <a:chOff x="2200565" y="4270877"/>
            <a:chExt cx="2800859" cy="692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D849D9-645D-4620-86E8-03C6F4248782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A1A6D4-EB4D-48A1-82D4-37DEA24B2522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E2DB214-B59E-4388-AD34-3A46F4EF649F}"/>
              </a:ext>
            </a:extLst>
          </p:cNvPr>
          <p:cNvGrpSpPr/>
          <p:nvPr/>
        </p:nvGrpSpPr>
        <p:grpSpPr>
          <a:xfrm>
            <a:off x="7315201" y="5328564"/>
            <a:ext cx="3171512" cy="692510"/>
            <a:chOff x="2200565" y="4270877"/>
            <a:chExt cx="2800859" cy="6925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C973DA-8F14-4463-AF49-999EC4C54662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60B7C2-0FDE-4F67-AED5-E6922D0E125A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CACCC5BB-9082-4E46-B970-46BF7F7B5905}"/>
              </a:ext>
            </a:extLst>
          </p:cNvPr>
          <p:cNvGrpSpPr/>
          <p:nvPr/>
        </p:nvGrpSpPr>
        <p:grpSpPr>
          <a:xfrm>
            <a:off x="7520946" y="3039241"/>
            <a:ext cx="1797513" cy="692510"/>
            <a:chOff x="2200565" y="4270877"/>
            <a:chExt cx="2800859" cy="692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9AC248-0897-4191-9732-E76533426212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BDEF36-5D5D-47AE-A594-AF014E8A3F0A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6E2612D6-8A96-4F74-914B-49FE0DA4BCED}"/>
              </a:ext>
            </a:extLst>
          </p:cNvPr>
          <p:cNvGrpSpPr/>
          <p:nvPr/>
        </p:nvGrpSpPr>
        <p:grpSpPr>
          <a:xfrm>
            <a:off x="2664402" y="2327205"/>
            <a:ext cx="1797513" cy="692510"/>
            <a:chOff x="2200565" y="4270877"/>
            <a:chExt cx="2800859" cy="6925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835555-AD6F-4CDE-8B34-1155C2424BAE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E602AD-D411-4DF7-80DD-E823327EE277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F37E698-DA23-43EB-8366-281C50480022}"/>
              </a:ext>
            </a:extLst>
          </p:cNvPr>
          <p:cNvSpPr txBox="1"/>
          <p:nvPr/>
        </p:nvSpPr>
        <p:spPr>
          <a:xfrm>
            <a:off x="4012377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9C25F5-7B58-4D0A-B239-5346C3667BC3}"/>
              </a:ext>
            </a:extLst>
          </p:cNvPr>
          <p:cNvSpPr txBox="1"/>
          <p:nvPr/>
        </p:nvSpPr>
        <p:spPr>
          <a:xfrm>
            <a:off x="4382921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B1C51D-4801-4D37-A08A-81AA2DF85168}"/>
              </a:ext>
            </a:extLst>
          </p:cNvPr>
          <p:cNvSpPr txBox="1"/>
          <p:nvPr/>
        </p:nvSpPr>
        <p:spPr>
          <a:xfrm>
            <a:off x="4753465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245081-A035-4526-94A4-CF07217F0972}"/>
              </a:ext>
            </a:extLst>
          </p:cNvPr>
          <p:cNvSpPr txBox="1"/>
          <p:nvPr/>
        </p:nvSpPr>
        <p:spPr>
          <a:xfrm>
            <a:off x="5124009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C6DE49DB-A188-4566-BC0D-5FEDF32229B6}"/>
              </a:ext>
            </a:extLst>
          </p:cNvPr>
          <p:cNvSpPr/>
          <p:nvPr/>
        </p:nvSpPr>
        <p:spPr>
          <a:xfrm flipH="1">
            <a:off x="10730376" y="552769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AC2FCE65-6475-4771-ADC0-30DE00FB5256}"/>
              </a:ext>
            </a:extLst>
          </p:cNvPr>
          <p:cNvSpPr/>
          <p:nvPr/>
        </p:nvSpPr>
        <p:spPr>
          <a:xfrm>
            <a:off x="9518386" y="317850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28041849-8492-4B85-AEEB-C619F95EDEF4}"/>
              </a:ext>
            </a:extLst>
          </p:cNvPr>
          <p:cNvSpPr/>
          <p:nvPr/>
        </p:nvSpPr>
        <p:spPr>
          <a:xfrm>
            <a:off x="2064555" y="249507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1DDC4954-4124-4278-80C7-69BE1AA178C3}"/>
              </a:ext>
            </a:extLst>
          </p:cNvPr>
          <p:cNvSpPr/>
          <p:nvPr/>
        </p:nvSpPr>
        <p:spPr>
          <a:xfrm>
            <a:off x="1112538" y="474117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Block Arc 14">
            <a:extLst>
              <a:ext uri="{FF2B5EF4-FFF2-40B4-BE49-F238E27FC236}">
                <a16:creationId xmlns:a16="http://schemas.microsoft.com/office/drawing/2014/main" id="{60891A93-3EB9-4026-B5CA-D9EA22EDD4AC}"/>
              </a:ext>
            </a:extLst>
          </p:cNvPr>
          <p:cNvSpPr/>
          <p:nvPr/>
        </p:nvSpPr>
        <p:spPr>
          <a:xfrm rot="16200000">
            <a:off x="5819260" y="3723284"/>
            <a:ext cx="543998" cy="5443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9E89A14-22A6-4432-AE3B-D5FE4CE0AA32}"/>
              </a:ext>
            </a:extLst>
          </p:cNvPr>
          <p:cNvGrpSpPr/>
          <p:nvPr/>
        </p:nvGrpSpPr>
        <p:grpSpPr>
          <a:xfrm>
            <a:off x="2502519" y="5322825"/>
            <a:ext cx="1416691" cy="640418"/>
            <a:chOff x="203895" y="3409836"/>
            <a:chExt cx="1761331" cy="6404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1AF4AA-F4A5-4D19-94E5-F5F2C097F3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150B80-D99E-4C7A-8146-80D85248C8E5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" name="Graphic 6">
            <a:extLst>
              <a:ext uri="{FF2B5EF4-FFF2-40B4-BE49-F238E27FC236}">
                <a16:creationId xmlns:a16="http://schemas.microsoft.com/office/drawing/2014/main" id="{2F2AE9B4-FBB9-41D4-80C2-E1A792420679}"/>
              </a:ext>
            </a:extLst>
          </p:cNvPr>
          <p:cNvSpPr/>
          <p:nvPr/>
        </p:nvSpPr>
        <p:spPr>
          <a:xfrm>
            <a:off x="1184097" y="2139200"/>
            <a:ext cx="9823806" cy="3382963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195508" h="4544055">
                <a:moveTo>
                  <a:pt x="0" y="4544055"/>
                </a:moveTo>
                <a:lnTo>
                  <a:pt x="1577349" y="4544055"/>
                </a:lnTo>
                <a:lnTo>
                  <a:pt x="1577349" y="2683917"/>
                </a:lnTo>
                <a:lnTo>
                  <a:pt x="1898938" y="2683917"/>
                </a:lnTo>
                <a:lnTo>
                  <a:pt x="1898938" y="2857023"/>
                </a:lnTo>
                <a:lnTo>
                  <a:pt x="2489884" y="2857023"/>
                </a:lnTo>
                <a:lnTo>
                  <a:pt x="2489884" y="4112038"/>
                </a:lnTo>
                <a:lnTo>
                  <a:pt x="3773999" y="4112038"/>
                </a:lnTo>
                <a:lnTo>
                  <a:pt x="3773999" y="2004180"/>
                </a:lnTo>
                <a:lnTo>
                  <a:pt x="4103794" y="2004180"/>
                </a:lnTo>
                <a:lnTo>
                  <a:pt x="4103794" y="1851966"/>
                </a:lnTo>
                <a:lnTo>
                  <a:pt x="4229893" y="1851966"/>
                </a:lnTo>
                <a:lnTo>
                  <a:pt x="4229893" y="1627377"/>
                </a:lnTo>
                <a:lnTo>
                  <a:pt x="4499997" y="1627377"/>
                </a:lnTo>
                <a:lnTo>
                  <a:pt x="4499997" y="3727773"/>
                </a:lnTo>
                <a:lnTo>
                  <a:pt x="5772920" y="3727773"/>
                </a:lnTo>
                <a:lnTo>
                  <a:pt x="5772920" y="1062545"/>
                </a:lnTo>
                <a:lnTo>
                  <a:pt x="6228068" y="1252066"/>
                </a:lnTo>
                <a:lnTo>
                  <a:pt x="6207176" y="1774367"/>
                </a:lnTo>
                <a:lnTo>
                  <a:pt x="6528018" y="1790036"/>
                </a:lnTo>
                <a:lnTo>
                  <a:pt x="6528018" y="3283071"/>
                </a:lnTo>
                <a:lnTo>
                  <a:pt x="7788256" y="3283071"/>
                </a:lnTo>
                <a:lnTo>
                  <a:pt x="7788256" y="332070"/>
                </a:lnTo>
                <a:lnTo>
                  <a:pt x="7924800" y="332070"/>
                </a:lnTo>
                <a:cubicBezTo>
                  <a:pt x="7925298" y="416633"/>
                  <a:pt x="7925795" y="501196"/>
                  <a:pt x="7926293" y="585759"/>
                </a:cubicBezTo>
                <a:lnTo>
                  <a:pt x="8062837" y="579790"/>
                </a:lnTo>
                <a:lnTo>
                  <a:pt x="8062837" y="691712"/>
                </a:lnTo>
                <a:lnTo>
                  <a:pt x="8535892" y="710365"/>
                </a:lnTo>
                <a:lnTo>
                  <a:pt x="8535892" y="2817477"/>
                </a:lnTo>
                <a:lnTo>
                  <a:pt x="9787923" y="2817477"/>
                </a:lnTo>
                <a:lnTo>
                  <a:pt x="9787923" y="652912"/>
                </a:lnTo>
                <a:lnTo>
                  <a:pt x="9953567" y="643959"/>
                </a:lnTo>
                <a:lnTo>
                  <a:pt x="9953567" y="529052"/>
                </a:lnTo>
                <a:lnTo>
                  <a:pt x="10102050" y="532037"/>
                </a:lnTo>
                <a:cubicBezTo>
                  <a:pt x="10102299" y="443246"/>
                  <a:pt x="10102547" y="354454"/>
                  <a:pt x="10102796" y="265663"/>
                </a:cubicBezTo>
                <a:lnTo>
                  <a:pt x="10199794" y="265663"/>
                </a:lnTo>
                <a:cubicBezTo>
                  <a:pt x="10200291" y="351967"/>
                  <a:pt x="10200789" y="438271"/>
                  <a:pt x="10201286" y="524575"/>
                </a:cubicBezTo>
                <a:lnTo>
                  <a:pt x="10364692" y="529798"/>
                </a:lnTo>
                <a:lnTo>
                  <a:pt x="10369169" y="648435"/>
                </a:lnTo>
                <a:lnTo>
                  <a:pt x="10538544" y="652912"/>
                </a:lnTo>
                <a:lnTo>
                  <a:pt x="10538544" y="2347406"/>
                </a:lnTo>
                <a:cubicBezTo>
                  <a:pt x="11319667" y="1647690"/>
                  <a:pt x="12335986" y="751980"/>
                  <a:pt x="13195508" y="0"/>
                </a:cubicBezTo>
              </a:path>
            </a:pathLst>
          </a:custGeom>
          <a:noFill/>
          <a:ln w="37307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ED80E40-64DF-4F3F-B1F6-8EB4CD609F5A}"/>
              </a:ext>
            </a:extLst>
          </p:cNvPr>
          <p:cNvGrpSpPr/>
          <p:nvPr/>
        </p:nvGrpSpPr>
        <p:grpSpPr>
          <a:xfrm>
            <a:off x="4033148" y="4992967"/>
            <a:ext cx="1416691" cy="640418"/>
            <a:chOff x="203895" y="3409836"/>
            <a:chExt cx="1761331" cy="6404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9C60E8-8451-475E-9827-AEED58FB345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6FE81D-46C3-4ECA-BEA8-79611CC9078B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724E2D40-7A89-4579-8F3D-A560C793BA88}"/>
              </a:ext>
            </a:extLst>
          </p:cNvPr>
          <p:cNvGrpSpPr/>
          <p:nvPr/>
        </p:nvGrpSpPr>
        <p:grpSpPr>
          <a:xfrm>
            <a:off x="5563777" y="4663108"/>
            <a:ext cx="1416691" cy="640418"/>
            <a:chOff x="203895" y="3409836"/>
            <a:chExt cx="1761331" cy="6404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2DE153-094F-43E7-AACE-279E3C81EA0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E1D66F-9FC5-4BC0-A1B3-755E4DB31B42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266776E-86A8-463C-9996-D18FC06C2456}"/>
              </a:ext>
            </a:extLst>
          </p:cNvPr>
          <p:cNvGrpSpPr/>
          <p:nvPr/>
        </p:nvGrpSpPr>
        <p:grpSpPr>
          <a:xfrm>
            <a:off x="7094406" y="4333249"/>
            <a:ext cx="1416691" cy="640418"/>
            <a:chOff x="203895" y="3409836"/>
            <a:chExt cx="1761331" cy="6404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0D01AD-E876-401E-A6E4-DAF0B6D88A8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D58789-FD24-4A9E-AEFD-0755F3C6EC51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DFC48D6F-8555-4753-AF25-D7AB9BCA947B}"/>
              </a:ext>
            </a:extLst>
          </p:cNvPr>
          <p:cNvGrpSpPr/>
          <p:nvPr/>
        </p:nvGrpSpPr>
        <p:grpSpPr>
          <a:xfrm>
            <a:off x="8625036" y="4030472"/>
            <a:ext cx="1416691" cy="613336"/>
            <a:chOff x="203895" y="3436918"/>
            <a:chExt cx="1761331" cy="6133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494824-383B-441E-9F74-B569E1BB0816}"/>
                </a:ext>
              </a:extLst>
            </p:cNvPr>
            <p:cNvSpPr txBox="1"/>
            <p:nvPr/>
          </p:nvSpPr>
          <p:spPr>
            <a:xfrm>
              <a:off x="206828" y="3436918"/>
              <a:ext cx="1758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79DDEB-205D-47B7-893F-15A2F0BCDCD4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D7BABD-81B7-4FDA-8FD6-C81EB6DDE8D8}"/>
              </a:ext>
            </a:extLst>
          </p:cNvPr>
          <p:cNvSpPr txBox="1"/>
          <p:nvPr/>
        </p:nvSpPr>
        <p:spPr>
          <a:xfrm>
            <a:off x="854725" y="1852044"/>
            <a:ext cx="386319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98A9E-DF61-4BC7-BABD-DD8C5338EE58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7019CFDD-B840-45CC-ADFB-5318D11FD374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74E00D-2FBE-4C4B-8D40-EFB4BBF4DB10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7E21DB-BA4E-422D-8A04-A38BA388C28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0689C280-2634-43AB-B3D3-C42533FF485E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AF0094-6A4D-4A1C-A0CB-9BA84656CE91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824AA2-6174-4EEE-B447-54E6AAF8AEF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1190F4C7-2021-4AAA-AE08-1E454B15DCC2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0598F0-7D78-4E0A-B78A-AAEC77E9607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746AA1-E2D4-47A0-8415-970135AC69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9DAA44-373F-47B4-B645-DAD8F0E331A2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047FB06-C4B3-4876-AF73-3135BF10A713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CF68FF5-D661-488C-9E7F-50ADE3C15E74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7204B55-CBF6-4A29-B710-94A23BE3446A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BD063135-B438-497C-AC01-4E768373BE2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8D97B83A-AD8A-499F-9CB3-3175B3875C25}"/>
              </a:ext>
            </a:extLst>
          </p:cNvPr>
          <p:cNvCxnSpPr>
            <a:cxnSpLocks/>
          </p:cNvCxnSpPr>
          <p:nvPr/>
        </p:nvCxnSpPr>
        <p:spPr>
          <a:xfrm>
            <a:off x="778979" y="3651132"/>
            <a:ext cx="10738944" cy="853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>
            <a:extLst>
              <a:ext uri="{FF2B5EF4-FFF2-40B4-BE49-F238E27FC236}">
                <a16:creationId xmlns:a16="http://schemas.microsoft.com/office/drawing/2014/main" id="{A19D3869-2E1D-4C16-B8FC-899AED1467C3}"/>
              </a:ext>
            </a:extLst>
          </p:cNvPr>
          <p:cNvGrpSpPr/>
          <p:nvPr/>
        </p:nvGrpSpPr>
        <p:grpSpPr>
          <a:xfrm>
            <a:off x="882326" y="3953303"/>
            <a:ext cx="1890209" cy="1689135"/>
            <a:chOff x="4993893" y="4474075"/>
            <a:chExt cx="1890209" cy="16891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F72476-A6EA-43E6-8582-C08340E26182}"/>
                </a:ext>
              </a:extLst>
            </p:cNvPr>
            <p:cNvSpPr txBox="1"/>
            <p:nvPr/>
          </p:nvSpPr>
          <p:spPr>
            <a:xfrm>
              <a:off x="4993893" y="51475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1EC27E-F6C4-4211-AF11-8A4220C24342}"/>
                </a:ext>
              </a:extLst>
            </p:cNvPr>
            <p:cNvSpPr txBox="1"/>
            <p:nvPr/>
          </p:nvSpPr>
          <p:spPr>
            <a:xfrm>
              <a:off x="5002483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1"/>
                  </a:solidFill>
                </a:rPr>
                <a:t>A </a:t>
              </a:r>
              <a:r>
                <a:rPr lang="en-US" altLang="ko-KR" sz="1600" dirty="0">
                  <a:solidFill>
                    <a:schemeClr val="accent1"/>
                  </a:solidFill>
                </a:rPr>
                <a:t>Style</a:t>
              </a:r>
              <a:endParaRPr lang="en-US" altLang="ko-KR" sz="4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8DFFB65E-DA89-49BE-AAE7-00CE01F5A316}"/>
              </a:ext>
            </a:extLst>
          </p:cNvPr>
          <p:cNvGrpSpPr/>
          <p:nvPr/>
        </p:nvGrpSpPr>
        <p:grpSpPr>
          <a:xfrm>
            <a:off x="3728039" y="3953303"/>
            <a:ext cx="1890209" cy="1701835"/>
            <a:chOff x="7816920" y="4474075"/>
            <a:chExt cx="1890209" cy="1701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C6EA5B-88D8-46AE-896D-A72872BC5F76}"/>
                </a:ext>
              </a:extLst>
            </p:cNvPr>
            <p:cNvSpPr txBox="1"/>
            <p:nvPr/>
          </p:nvSpPr>
          <p:spPr>
            <a:xfrm>
              <a:off x="7816920" y="51602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04508D-9DDD-41A1-8858-519EC8494044}"/>
                </a:ext>
              </a:extLst>
            </p:cNvPr>
            <p:cNvSpPr txBox="1"/>
            <p:nvPr/>
          </p:nvSpPr>
          <p:spPr>
            <a:xfrm>
              <a:off x="7836316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2"/>
                  </a:solidFill>
                </a:rPr>
                <a:t>B </a:t>
              </a:r>
              <a:r>
                <a:rPr lang="en-US" altLang="ko-KR" sz="1600" dirty="0">
                  <a:solidFill>
                    <a:schemeClr val="accent2"/>
                  </a:solidFill>
                </a:rPr>
                <a:t>Style</a:t>
              </a:r>
              <a:endParaRPr lang="en-US" altLang="ko-KR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530D7921-C2CC-4627-B86D-5F7235A4FCB9}"/>
              </a:ext>
            </a:extLst>
          </p:cNvPr>
          <p:cNvGrpSpPr/>
          <p:nvPr/>
        </p:nvGrpSpPr>
        <p:grpSpPr>
          <a:xfrm>
            <a:off x="6573752" y="3953303"/>
            <a:ext cx="1890209" cy="1714535"/>
            <a:chOff x="10639947" y="4474075"/>
            <a:chExt cx="1890209" cy="17145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55107E-22D7-474D-8DDF-C9738700D8E0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2F98D3-EAD3-4A44-8BCF-9A90C505FFB3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3"/>
                  </a:solidFill>
                </a:rPr>
                <a:t>C </a:t>
              </a:r>
              <a:r>
                <a:rPr lang="en-US" altLang="ko-KR" sz="1600" dirty="0">
                  <a:solidFill>
                    <a:schemeClr val="accent3"/>
                  </a:solidFill>
                </a:rPr>
                <a:t>Style</a:t>
              </a:r>
              <a:endParaRPr lang="en-US" altLang="ko-KR" sz="4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5AD2F123-0201-4D76-9DC6-0FE706F4FB3C}"/>
              </a:ext>
            </a:extLst>
          </p:cNvPr>
          <p:cNvGrpSpPr/>
          <p:nvPr/>
        </p:nvGrpSpPr>
        <p:grpSpPr>
          <a:xfrm>
            <a:off x="1305306" y="2243162"/>
            <a:ext cx="9581388" cy="1044224"/>
            <a:chOff x="1397200" y="2243162"/>
            <a:chExt cx="9581388" cy="1044224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6740A261-311E-4300-9516-CBD30793B84D}"/>
                </a:ext>
              </a:extLst>
            </p:cNvPr>
            <p:cNvSpPr/>
            <p:nvPr/>
          </p:nvSpPr>
          <p:spPr>
            <a:xfrm rot="10800000">
              <a:off x="1481614" y="2327800"/>
              <a:ext cx="864000" cy="864000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sp>
          <p:nvSpPr>
            <p:cNvPr id="15" name="타원 41">
              <a:extLst>
                <a:ext uri="{FF2B5EF4-FFF2-40B4-BE49-F238E27FC236}">
                  <a16:creationId xmlns:a16="http://schemas.microsoft.com/office/drawing/2014/main" id="{16A61698-6538-4F91-A58C-FCF7BFE602A8}"/>
                </a:ext>
              </a:extLst>
            </p:cNvPr>
            <p:cNvSpPr/>
            <p:nvPr/>
          </p:nvSpPr>
          <p:spPr>
            <a:xfrm rot="10800000">
              <a:off x="1397200" y="2243386"/>
              <a:ext cx="1044000" cy="104400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8B6F7DFA-5668-4139-9E47-0249C1EDC8F7}"/>
                </a:ext>
              </a:extLst>
            </p:cNvPr>
            <p:cNvSpPr/>
            <p:nvPr/>
          </p:nvSpPr>
          <p:spPr>
            <a:xfrm rot="10800000">
              <a:off x="4327410" y="2327688"/>
              <a:ext cx="864000" cy="864000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sp>
          <p:nvSpPr>
            <p:cNvPr id="17" name="타원 44">
              <a:extLst>
                <a:ext uri="{FF2B5EF4-FFF2-40B4-BE49-F238E27FC236}">
                  <a16:creationId xmlns:a16="http://schemas.microsoft.com/office/drawing/2014/main" id="{03F31E8A-6A3E-4346-9904-A3FC9B15958C}"/>
                </a:ext>
              </a:extLst>
            </p:cNvPr>
            <p:cNvSpPr/>
            <p:nvPr/>
          </p:nvSpPr>
          <p:spPr>
            <a:xfrm rot="10800000">
              <a:off x="4242997" y="2243274"/>
              <a:ext cx="1044000" cy="1044000"/>
            </a:xfrm>
            <a:prstGeom prst="ellipse">
              <a:avLst/>
            </a:prstGeom>
            <a:noFill/>
            <a:ln w="2222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E6774CD5-CE8E-4CE3-BE74-CA98D1DFC55E}"/>
                </a:ext>
              </a:extLst>
            </p:cNvPr>
            <p:cNvSpPr/>
            <p:nvPr/>
          </p:nvSpPr>
          <p:spPr>
            <a:xfrm rot="10800000">
              <a:off x="7173206" y="2327576"/>
              <a:ext cx="864000" cy="864000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sp>
          <p:nvSpPr>
            <p:cNvPr id="19" name="타원 47">
              <a:extLst>
                <a:ext uri="{FF2B5EF4-FFF2-40B4-BE49-F238E27FC236}">
                  <a16:creationId xmlns:a16="http://schemas.microsoft.com/office/drawing/2014/main" id="{FF309059-A6FB-44FB-ABB5-BF555D4420C9}"/>
                </a:ext>
              </a:extLst>
            </p:cNvPr>
            <p:cNvSpPr/>
            <p:nvPr/>
          </p:nvSpPr>
          <p:spPr>
            <a:xfrm rot="10800000">
              <a:off x="7088794" y="2243162"/>
              <a:ext cx="1044000" cy="1044000"/>
            </a:xfrm>
            <a:prstGeom prst="ellipse">
              <a:avLst/>
            </a:prstGeom>
            <a:noFill/>
            <a:ln w="22225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20" name="직선 연결선 55">
              <a:extLst>
                <a:ext uri="{FF2B5EF4-FFF2-40B4-BE49-F238E27FC236}">
                  <a16:creationId xmlns:a16="http://schemas.microsoft.com/office/drawing/2014/main" id="{9A2C88FE-21A4-4665-99B9-59E2B7C9BD2C}"/>
                </a:ext>
              </a:extLst>
            </p:cNvPr>
            <p:cNvCxnSpPr/>
            <p:nvPr/>
          </p:nvCxnSpPr>
          <p:spPr>
            <a:xfrm rot="10800000">
              <a:off x="2939766" y="2788320"/>
              <a:ext cx="804665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prstDash val="sysDot"/>
              <a:headEnd type="triangle" w="med" len="lg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직선 연결선 56">
              <a:extLst>
                <a:ext uri="{FF2B5EF4-FFF2-40B4-BE49-F238E27FC236}">
                  <a16:creationId xmlns:a16="http://schemas.microsoft.com/office/drawing/2014/main" id="{5245E9C8-FA3C-4F5D-876C-941A4FCD8042}"/>
                </a:ext>
              </a:extLst>
            </p:cNvPr>
            <p:cNvCxnSpPr/>
            <p:nvPr/>
          </p:nvCxnSpPr>
          <p:spPr>
            <a:xfrm rot="10800000">
              <a:off x="5785563" y="2772444"/>
              <a:ext cx="804665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prstDash val="sysDot"/>
              <a:headEnd type="triangle" w="med" len="lg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17A248F-0BD6-4D3D-9FF2-5EBAB8EE2D7B}"/>
                </a:ext>
              </a:extLst>
            </p:cNvPr>
            <p:cNvSpPr/>
            <p:nvPr/>
          </p:nvSpPr>
          <p:spPr>
            <a:xfrm flipH="1">
              <a:off x="4563569" y="262676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Teardrop 1">
              <a:extLst>
                <a:ext uri="{FF2B5EF4-FFF2-40B4-BE49-F238E27FC236}">
                  <a16:creationId xmlns:a16="http://schemas.microsoft.com/office/drawing/2014/main" id="{D18D9B9F-6401-4F98-98EF-43AE028D08E6}"/>
                </a:ext>
              </a:extLst>
            </p:cNvPr>
            <p:cNvSpPr/>
            <p:nvPr/>
          </p:nvSpPr>
          <p:spPr>
            <a:xfrm rot="18805991">
              <a:off x="1721876" y="2585978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10">
              <a:extLst>
                <a:ext uri="{FF2B5EF4-FFF2-40B4-BE49-F238E27FC236}">
                  <a16:creationId xmlns:a16="http://schemas.microsoft.com/office/drawing/2014/main" id="{CCB4C22B-7F36-418D-9CA0-EBD76F46B91F}"/>
                </a:ext>
              </a:extLst>
            </p:cNvPr>
            <p:cNvSpPr/>
            <p:nvPr/>
          </p:nvSpPr>
          <p:spPr>
            <a:xfrm rot="10800000">
              <a:off x="10019002" y="2327576"/>
              <a:ext cx="864000" cy="864000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sp>
          <p:nvSpPr>
            <p:cNvPr id="25" name="타원 47">
              <a:extLst>
                <a:ext uri="{FF2B5EF4-FFF2-40B4-BE49-F238E27FC236}">
                  <a16:creationId xmlns:a16="http://schemas.microsoft.com/office/drawing/2014/main" id="{084E6F75-90C9-43C7-B752-943552A83E3F}"/>
                </a:ext>
              </a:extLst>
            </p:cNvPr>
            <p:cNvSpPr/>
            <p:nvPr/>
          </p:nvSpPr>
          <p:spPr>
            <a:xfrm rot="10800000">
              <a:off x="9934588" y="2243162"/>
              <a:ext cx="1044000" cy="1044000"/>
            </a:xfrm>
            <a:prstGeom prst="ellipse">
              <a:avLst/>
            </a:prstGeom>
            <a:noFill/>
            <a:ln w="22225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26" name="직선 연결선 56">
              <a:extLst>
                <a:ext uri="{FF2B5EF4-FFF2-40B4-BE49-F238E27FC236}">
                  <a16:creationId xmlns:a16="http://schemas.microsoft.com/office/drawing/2014/main" id="{9D0F299E-D123-42B7-8E1C-4A78445D214B}"/>
                </a:ext>
              </a:extLst>
            </p:cNvPr>
            <p:cNvCxnSpPr/>
            <p:nvPr/>
          </p:nvCxnSpPr>
          <p:spPr>
            <a:xfrm rot="10800000">
              <a:off x="8631359" y="2772444"/>
              <a:ext cx="804665" cy="0"/>
            </a:xfrm>
            <a:prstGeom prst="line">
              <a:avLst/>
            </a:prstGeom>
            <a:noFill/>
            <a:ln w="22225">
              <a:solidFill>
                <a:schemeClr val="accent3"/>
              </a:solidFill>
              <a:prstDash val="sysDot"/>
              <a:headEnd type="triangle" w="med" len="lg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FA03ABE7-5F08-4F43-BFF2-E29CFC6819E2}"/>
                </a:ext>
              </a:extLst>
            </p:cNvPr>
            <p:cNvSpPr/>
            <p:nvPr/>
          </p:nvSpPr>
          <p:spPr>
            <a:xfrm>
              <a:off x="10261904" y="2593828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409A4E4-207F-479D-9083-66910875992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424734" y="2593828"/>
              <a:ext cx="401521" cy="386076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9C611E61-F3B6-4552-B0B2-06B58E3F77E9}"/>
              </a:ext>
            </a:extLst>
          </p:cNvPr>
          <p:cNvGrpSpPr/>
          <p:nvPr/>
        </p:nvGrpSpPr>
        <p:grpSpPr>
          <a:xfrm>
            <a:off x="9419465" y="3953303"/>
            <a:ext cx="1890209" cy="1714535"/>
            <a:chOff x="10639947" y="4474075"/>
            <a:chExt cx="1890209" cy="17145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4252E8-4F55-452E-92C3-B3DF80DD3DD8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EBA3A3-90B2-46A5-8BF0-9705054FEB46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4"/>
                  </a:solidFill>
                </a:rPr>
                <a:t>D 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Style</a:t>
              </a:r>
              <a:endParaRPr lang="en-US" altLang="ko-KR" sz="40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4">
            <a:extLst>
              <a:ext uri="{FF2B5EF4-FFF2-40B4-BE49-F238E27FC236}">
                <a16:creationId xmlns:a16="http://schemas.microsoft.com/office/drawing/2014/main" id="{9835E0C4-52C1-40F4-9BDA-30D1FE488058}"/>
              </a:ext>
            </a:extLst>
          </p:cNvPr>
          <p:cNvSpPr/>
          <p:nvPr/>
        </p:nvSpPr>
        <p:spPr>
          <a:xfrm rot="5400000" flipH="1">
            <a:off x="4547134" y="1171859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U-Turn 5">
            <a:extLst>
              <a:ext uri="{FF2B5EF4-FFF2-40B4-BE49-F238E27FC236}">
                <a16:creationId xmlns:a16="http://schemas.microsoft.com/office/drawing/2014/main" id="{50F511AD-D950-44B4-A852-F73A615CFB29}"/>
              </a:ext>
            </a:extLst>
          </p:cNvPr>
          <p:cNvSpPr/>
          <p:nvPr/>
        </p:nvSpPr>
        <p:spPr>
          <a:xfrm rot="16200000">
            <a:off x="2078254" y="2125780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AC77F4-6ADC-4D8C-8D33-7E9DB5B90301}"/>
              </a:ext>
            </a:extLst>
          </p:cNvPr>
          <p:cNvSpPr/>
          <p:nvPr/>
        </p:nvSpPr>
        <p:spPr>
          <a:xfrm>
            <a:off x="0" y="1813605"/>
            <a:ext cx="4035127" cy="361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-Turn 8">
            <a:extLst>
              <a:ext uri="{FF2B5EF4-FFF2-40B4-BE49-F238E27FC236}">
                <a16:creationId xmlns:a16="http://schemas.microsoft.com/office/drawing/2014/main" id="{876CBC6B-5BE0-4BF3-AB8D-AAAC0C8389C8}"/>
              </a:ext>
            </a:extLst>
          </p:cNvPr>
          <p:cNvSpPr/>
          <p:nvPr/>
        </p:nvSpPr>
        <p:spPr>
          <a:xfrm rot="5400000" flipH="1">
            <a:off x="4547133" y="3088752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U-Turn 9">
            <a:extLst>
              <a:ext uri="{FF2B5EF4-FFF2-40B4-BE49-F238E27FC236}">
                <a16:creationId xmlns:a16="http://schemas.microsoft.com/office/drawing/2014/main" id="{8D779C27-E949-482B-8637-099A6D2BC5FC}"/>
              </a:ext>
            </a:extLst>
          </p:cNvPr>
          <p:cNvSpPr/>
          <p:nvPr/>
        </p:nvSpPr>
        <p:spPr>
          <a:xfrm rot="16200000">
            <a:off x="2078254" y="4042674"/>
            <a:ext cx="1444869" cy="2468880"/>
          </a:xfrm>
          <a:prstGeom prst="uturnArrow">
            <a:avLst>
              <a:gd name="adj1" fmla="val 25000"/>
              <a:gd name="adj2" fmla="val 21348"/>
              <a:gd name="adj3" fmla="val 0"/>
              <a:gd name="adj4" fmla="val 43750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1F31193-A961-46B7-AAF4-DDE6D428E22C}"/>
              </a:ext>
            </a:extLst>
          </p:cNvPr>
          <p:cNvSpPr/>
          <p:nvPr/>
        </p:nvSpPr>
        <p:spPr>
          <a:xfrm>
            <a:off x="4035127" y="5638340"/>
            <a:ext cx="3108057" cy="361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1">
            <a:extLst>
              <a:ext uri="{FF2B5EF4-FFF2-40B4-BE49-F238E27FC236}">
                <a16:creationId xmlns:a16="http://schemas.microsoft.com/office/drawing/2014/main" id="{2BA5BF34-8AA4-48BC-A984-6013664343B2}"/>
              </a:ext>
            </a:extLst>
          </p:cNvPr>
          <p:cNvSpPr/>
          <p:nvPr/>
        </p:nvSpPr>
        <p:spPr>
          <a:xfrm rot="5400000">
            <a:off x="7054421" y="5583554"/>
            <a:ext cx="648306" cy="4707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47A46343-6D7C-41B0-A5C7-BECFFF33EC94}"/>
              </a:ext>
            </a:extLst>
          </p:cNvPr>
          <p:cNvGrpSpPr/>
          <p:nvPr/>
        </p:nvGrpSpPr>
        <p:grpSpPr>
          <a:xfrm>
            <a:off x="7152237" y="1780961"/>
            <a:ext cx="207464" cy="206152"/>
            <a:chOff x="2411760" y="3708613"/>
            <a:chExt cx="206152" cy="206152"/>
          </a:xfrm>
        </p:grpSpPr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DB550B07-BF9C-40CF-AD3E-38178E50579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hevron 91">
              <a:extLst>
                <a:ext uri="{FF2B5EF4-FFF2-40B4-BE49-F238E27FC236}">
                  <a16:creationId xmlns:a16="http://schemas.microsoft.com/office/drawing/2014/main" id="{D95D6847-C870-4AD7-9F15-1365BD4639F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99A96745-D180-4BD3-9722-A15990DCF382}"/>
              </a:ext>
            </a:extLst>
          </p:cNvPr>
          <p:cNvGrpSpPr/>
          <p:nvPr/>
        </p:nvGrpSpPr>
        <p:grpSpPr>
          <a:xfrm>
            <a:off x="7573383" y="1748282"/>
            <a:ext cx="4261379" cy="754955"/>
            <a:chOff x="1201728" y="1756072"/>
            <a:chExt cx="4738195" cy="7549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56E1A2-0AD2-4139-BD02-5D19BC0446AF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62B538-5D77-4C7E-99F3-E7D6F40E6D30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600672CE-7571-4386-9F12-3C6BDCFB090F}"/>
              </a:ext>
            </a:extLst>
          </p:cNvPr>
          <p:cNvGrpSpPr/>
          <p:nvPr/>
        </p:nvGrpSpPr>
        <p:grpSpPr>
          <a:xfrm>
            <a:off x="7152237" y="2671336"/>
            <a:ext cx="207464" cy="206152"/>
            <a:chOff x="2411760" y="3708613"/>
            <a:chExt cx="206152" cy="206152"/>
          </a:xfrm>
        </p:grpSpPr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F97386B6-9082-4D7E-81D9-8120A49C55C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hevron 98">
              <a:extLst>
                <a:ext uri="{FF2B5EF4-FFF2-40B4-BE49-F238E27FC236}">
                  <a16:creationId xmlns:a16="http://schemas.microsoft.com/office/drawing/2014/main" id="{2A5523B5-E873-40FA-A3C1-C5EB002E55F2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:a16="http://schemas.microsoft.com/office/drawing/2014/main" id="{BF207BCE-7B6B-494E-8BC0-673BB8053146}"/>
              </a:ext>
            </a:extLst>
          </p:cNvPr>
          <p:cNvGrpSpPr/>
          <p:nvPr/>
        </p:nvGrpSpPr>
        <p:grpSpPr>
          <a:xfrm>
            <a:off x="7573383" y="2638658"/>
            <a:ext cx="4261379" cy="754955"/>
            <a:chOff x="1201728" y="2646447"/>
            <a:chExt cx="4738195" cy="754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B00C68-4014-4ED1-854C-BA5054E62246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A55141-6063-49D2-A6E0-CE946BE97917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6858149B-BDEC-44C9-BE72-8FE04CF230E5}"/>
              </a:ext>
            </a:extLst>
          </p:cNvPr>
          <p:cNvGrpSpPr/>
          <p:nvPr/>
        </p:nvGrpSpPr>
        <p:grpSpPr>
          <a:xfrm>
            <a:off x="7152237" y="3561711"/>
            <a:ext cx="207464" cy="206152"/>
            <a:chOff x="2411760" y="3708613"/>
            <a:chExt cx="206152" cy="206152"/>
          </a:xfrm>
        </p:grpSpPr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71CC7FF4-6494-4314-A047-4EDD3F05FBA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hevron 105">
              <a:extLst>
                <a:ext uri="{FF2B5EF4-FFF2-40B4-BE49-F238E27FC236}">
                  <a16:creationId xmlns:a16="http://schemas.microsoft.com/office/drawing/2014/main" id="{61B59837-6302-451F-ABF6-B10E1FBB113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93D8B4C5-FD5A-4ED7-85E5-870B053AEB53}"/>
              </a:ext>
            </a:extLst>
          </p:cNvPr>
          <p:cNvGrpSpPr/>
          <p:nvPr/>
        </p:nvGrpSpPr>
        <p:grpSpPr>
          <a:xfrm>
            <a:off x="7573383" y="3529032"/>
            <a:ext cx="4261379" cy="754955"/>
            <a:chOff x="1201728" y="3536822"/>
            <a:chExt cx="4738195" cy="7549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A835FB-0FA4-484F-965C-2EF418060EC9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BC4250-5045-4B8E-AD86-08CDE8721A90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127543F3-C594-4F72-8BFC-3315CA53628F}"/>
              </a:ext>
            </a:extLst>
          </p:cNvPr>
          <p:cNvGrpSpPr/>
          <p:nvPr/>
        </p:nvGrpSpPr>
        <p:grpSpPr>
          <a:xfrm>
            <a:off x="7152237" y="4452086"/>
            <a:ext cx="207464" cy="206152"/>
            <a:chOff x="2411760" y="3708613"/>
            <a:chExt cx="206152" cy="206152"/>
          </a:xfrm>
        </p:grpSpPr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CB0D012F-AB70-4D41-B863-E62698BDA79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hevron 112">
              <a:extLst>
                <a:ext uri="{FF2B5EF4-FFF2-40B4-BE49-F238E27FC236}">
                  <a16:creationId xmlns:a16="http://schemas.microsoft.com/office/drawing/2014/main" id="{7514DEFC-E25D-484E-A05C-26BBEBFE58A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그룹 7">
            <a:extLst>
              <a:ext uri="{FF2B5EF4-FFF2-40B4-BE49-F238E27FC236}">
                <a16:creationId xmlns:a16="http://schemas.microsoft.com/office/drawing/2014/main" id="{90005BBB-7179-400B-A507-BF8711771794}"/>
              </a:ext>
            </a:extLst>
          </p:cNvPr>
          <p:cNvGrpSpPr/>
          <p:nvPr/>
        </p:nvGrpSpPr>
        <p:grpSpPr>
          <a:xfrm>
            <a:off x="7573383" y="4419407"/>
            <a:ext cx="4261379" cy="754955"/>
            <a:chOff x="1201728" y="4427197"/>
            <a:chExt cx="4738195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0A3919-D952-4FD3-B7B1-DB8047952624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B974-4B51-4413-8FA2-EF5603E802BF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Donut 24">
            <a:extLst>
              <a:ext uri="{FF2B5EF4-FFF2-40B4-BE49-F238E27FC236}">
                <a16:creationId xmlns:a16="http://schemas.microsoft.com/office/drawing/2014/main" id="{9117E1B6-B6AB-4315-898F-CE181C72219D}"/>
              </a:ext>
            </a:extLst>
          </p:cNvPr>
          <p:cNvSpPr/>
          <p:nvPr/>
        </p:nvSpPr>
        <p:spPr>
          <a:xfrm>
            <a:off x="8028322" y="5457362"/>
            <a:ext cx="717326" cy="72316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D82A9-8D88-4F2E-95C1-F9E3164BD311}"/>
              </a:ext>
            </a:extLst>
          </p:cNvPr>
          <p:cNvSpPr txBox="1"/>
          <p:nvPr/>
        </p:nvSpPr>
        <p:spPr>
          <a:xfrm>
            <a:off x="9007715" y="5341890"/>
            <a:ext cx="259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Oval 50">
            <a:extLst>
              <a:ext uri="{FF2B5EF4-FFF2-40B4-BE49-F238E27FC236}">
                <a16:creationId xmlns:a16="http://schemas.microsoft.com/office/drawing/2014/main" id="{362B7CB7-C494-4435-B5E7-98C1A2C8C341}"/>
              </a:ext>
            </a:extLst>
          </p:cNvPr>
          <p:cNvSpPr/>
          <p:nvPr/>
        </p:nvSpPr>
        <p:spPr>
          <a:xfrm>
            <a:off x="3751997" y="2671336"/>
            <a:ext cx="566263" cy="56626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Parallelogram 15">
            <a:extLst>
              <a:ext uri="{FF2B5EF4-FFF2-40B4-BE49-F238E27FC236}">
                <a16:creationId xmlns:a16="http://schemas.microsoft.com/office/drawing/2014/main" id="{8F3FF030-DE1F-4465-881D-B173D3307F1E}"/>
              </a:ext>
            </a:extLst>
          </p:cNvPr>
          <p:cNvSpPr/>
          <p:nvPr/>
        </p:nvSpPr>
        <p:spPr>
          <a:xfrm flipH="1">
            <a:off x="3872785" y="2803778"/>
            <a:ext cx="324686" cy="3246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52">
            <a:extLst>
              <a:ext uri="{FF2B5EF4-FFF2-40B4-BE49-F238E27FC236}">
                <a16:creationId xmlns:a16="http://schemas.microsoft.com/office/drawing/2014/main" id="{71D3B8D1-7B9C-4833-A8E9-CB25E5C85233}"/>
              </a:ext>
            </a:extLst>
          </p:cNvPr>
          <p:cNvSpPr/>
          <p:nvPr/>
        </p:nvSpPr>
        <p:spPr>
          <a:xfrm>
            <a:off x="3751997" y="3626370"/>
            <a:ext cx="566263" cy="56626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3">
            <a:extLst>
              <a:ext uri="{FF2B5EF4-FFF2-40B4-BE49-F238E27FC236}">
                <a16:creationId xmlns:a16="http://schemas.microsoft.com/office/drawing/2014/main" id="{311DB14E-F6D1-4D85-BAFE-946AACE099DA}"/>
              </a:ext>
            </a:extLst>
          </p:cNvPr>
          <p:cNvSpPr/>
          <p:nvPr/>
        </p:nvSpPr>
        <p:spPr>
          <a:xfrm>
            <a:off x="3751997" y="4581404"/>
            <a:ext cx="566263" cy="5662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54">
            <a:extLst>
              <a:ext uri="{FF2B5EF4-FFF2-40B4-BE49-F238E27FC236}">
                <a16:creationId xmlns:a16="http://schemas.microsoft.com/office/drawing/2014/main" id="{8F6AC126-F8E8-49A8-AF6A-7202402331A5}"/>
              </a:ext>
            </a:extLst>
          </p:cNvPr>
          <p:cNvSpPr/>
          <p:nvPr/>
        </p:nvSpPr>
        <p:spPr>
          <a:xfrm>
            <a:off x="3751997" y="5536439"/>
            <a:ext cx="566263" cy="566261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9F1A0AB0-BB70-4186-9CB3-E564A3B68768}"/>
              </a:ext>
            </a:extLst>
          </p:cNvPr>
          <p:cNvSpPr/>
          <p:nvPr/>
        </p:nvSpPr>
        <p:spPr>
          <a:xfrm>
            <a:off x="3916525" y="5658532"/>
            <a:ext cx="237207" cy="3139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82CA8EBC-23A7-4F77-996C-6C94E8230C98}"/>
              </a:ext>
            </a:extLst>
          </p:cNvPr>
          <p:cNvSpPr/>
          <p:nvPr/>
        </p:nvSpPr>
        <p:spPr>
          <a:xfrm>
            <a:off x="3887641" y="3769697"/>
            <a:ext cx="294975" cy="29989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1C77ECE9-87C1-4126-9386-10239A5340F1}"/>
              </a:ext>
            </a:extLst>
          </p:cNvPr>
          <p:cNvSpPr/>
          <p:nvPr/>
        </p:nvSpPr>
        <p:spPr>
          <a:xfrm rot="2700000">
            <a:off x="3907592" y="4658893"/>
            <a:ext cx="229406" cy="4112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D04637-E822-4125-B02D-9CEF74A4B89E}"/>
              </a:ext>
            </a:extLst>
          </p:cNvPr>
          <p:cNvSpPr txBox="1"/>
          <p:nvPr/>
        </p:nvSpPr>
        <p:spPr>
          <a:xfrm>
            <a:off x="3265963" y="1833224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2E4A74-45EC-4D09-A535-9DA8D8D97530}"/>
              </a:ext>
            </a:extLst>
          </p:cNvPr>
          <p:cNvSpPr txBox="1"/>
          <p:nvPr/>
        </p:nvSpPr>
        <p:spPr>
          <a:xfrm>
            <a:off x="2181045" y="2781656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46711B-15FD-4A59-B820-FCA42D6BD544}"/>
              </a:ext>
            </a:extLst>
          </p:cNvPr>
          <p:cNvSpPr txBox="1"/>
          <p:nvPr/>
        </p:nvSpPr>
        <p:spPr>
          <a:xfrm>
            <a:off x="2181045" y="4707750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09D1CC-DCFF-41D8-AA19-C5AFC55E6724}"/>
              </a:ext>
            </a:extLst>
          </p:cNvPr>
          <p:cNvSpPr txBox="1"/>
          <p:nvPr/>
        </p:nvSpPr>
        <p:spPr>
          <a:xfrm>
            <a:off x="4352650" y="3734644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B7FFA2-4B29-4E91-B4B6-F09F4A97638F}"/>
              </a:ext>
            </a:extLst>
          </p:cNvPr>
          <p:cNvSpPr txBox="1"/>
          <p:nvPr/>
        </p:nvSpPr>
        <p:spPr>
          <a:xfrm>
            <a:off x="4352650" y="5660738"/>
            <a:ext cx="1550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D11AFBC4-2B82-4E4C-B904-D103BA736B78}"/>
              </a:ext>
            </a:extLst>
          </p:cNvPr>
          <p:cNvSpPr/>
          <p:nvPr/>
        </p:nvSpPr>
        <p:spPr>
          <a:xfrm>
            <a:off x="2124838" y="559869"/>
            <a:ext cx="4922505" cy="57382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F39A1-4F41-46F2-B823-70E6CEB2F476}"/>
              </a:ext>
            </a:extLst>
          </p:cNvPr>
          <p:cNvSpPr txBox="1"/>
          <p:nvPr/>
        </p:nvSpPr>
        <p:spPr>
          <a:xfrm>
            <a:off x="2627359" y="113999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5C8F8-B0A1-465E-8CE8-F2DF2B0F46DC}"/>
              </a:ext>
            </a:extLst>
          </p:cNvPr>
          <p:cNvSpPr txBox="1"/>
          <p:nvPr/>
        </p:nvSpPr>
        <p:spPr>
          <a:xfrm>
            <a:off x="2627359" y="355202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3A146-F01A-49C9-A13B-3998ED86B504}"/>
              </a:ext>
            </a:extLst>
          </p:cNvPr>
          <p:cNvSpPr txBox="1"/>
          <p:nvPr/>
        </p:nvSpPr>
        <p:spPr>
          <a:xfrm>
            <a:off x="2627359" y="234601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1281D-D728-4ECC-9D8C-644DB94A597D}"/>
              </a:ext>
            </a:extLst>
          </p:cNvPr>
          <p:cNvSpPr txBox="1"/>
          <p:nvPr/>
        </p:nvSpPr>
        <p:spPr>
          <a:xfrm>
            <a:off x="3433661" y="145393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D0785-73A4-4CF5-9B9A-557DBE7238F8}"/>
              </a:ext>
            </a:extLst>
          </p:cNvPr>
          <p:cNvSpPr txBox="1"/>
          <p:nvPr/>
        </p:nvSpPr>
        <p:spPr>
          <a:xfrm>
            <a:off x="3433661" y="265704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E4D1D-18EE-4665-B8C3-F4C6B333E7C0}"/>
              </a:ext>
            </a:extLst>
          </p:cNvPr>
          <p:cNvSpPr txBox="1"/>
          <p:nvPr/>
        </p:nvSpPr>
        <p:spPr>
          <a:xfrm>
            <a:off x="3433661" y="386016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2BFDA-3C1E-4A9D-80CA-20B54618F6E5}"/>
              </a:ext>
            </a:extLst>
          </p:cNvPr>
          <p:cNvSpPr txBox="1"/>
          <p:nvPr/>
        </p:nvSpPr>
        <p:spPr>
          <a:xfrm>
            <a:off x="2627359" y="4757737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7857D-128F-4AA9-AC04-91C61280AC74}"/>
              </a:ext>
            </a:extLst>
          </p:cNvPr>
          <p:cNvSpPr txBox="1"/>
          <p:nvPr/>
        </p:nvSpPr>
        <p:spPr>
          <a:xfrm>
            <a:off x="3433661" y="507166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EDC96ED-9204-4FEF-8F40-4B33A3FEFDB2}"/>
              </a:ext>
            </a:extLst>
          </p:cNvPr>
          <p:cNvSpPr txBox="1">
            <a:spLocks/>
          </p:cNvSpPr>
          <p:nvPr/>
        </p:nvSpPr>
        <p:spPr>
          <a:xfrm rot="5400000">
            <a:off x="-2366290" y="2700893"/>
            <a:ext cx="6858753" cy="14554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>
            <a:extLst>
              <a:ext uri="{FF2B5EF4-FFF2-40B4-BE49-F238E27FC236}">
                <a16:creationId xmlns:a16="http://schemas.microsoft.com/office/drawing/2014/main" id="{A709951A-63D3-4A24-9429-75EF51A09DAD}"/>
              </a:ext>
            </a:extLst>
          </p:cNvPr>
          <p:cNvGrpSpPr/>
          <p:nvPr/>
        </p:nvGrpSpPr>
        <p:grpSpPr>
          <a:xfrm rot="335177">
            <a:off x="4467792" y="1522836"/>
            <a:ext cx="1382570" cy="568221"/>
            <a:chOff x="5782039" y="1509617"/>
            <a:chExt cx="1519851" cy="624642"/>
          </a:xfrm>
        </p:grpSpPr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id="{351D2C00-05CB-4992-AB9B-A6C2CB9DD582}"/>
                </a:ext>
              </a:extLst>
            </p:cNvPr>
            <p:cNvSpPr/>
            <p:nvPr/>
          </p:nvSpPr>
          <p:spPr>
            <a:xfrm rot="1513665">
              <a:off x="5782039" y="1509617"/>
              <a:ext cx="1283711" cy="624642"/>
            </a:xfrm>
            <a:custGeom>
              <a:avLst/>
              <a:gdLst/>
              <a:ahLst/>
              <a:cxnLst/>
              <a:rect l="l" t="t" r="r" b="b"/>
              <a:pathLst>
                <a:path w="1283711" h="624642">
                  <a:moveTo>
                    <a:pt x="449527" y="340541"/>
                  </a:moveTo>
                  <a:lnTo>
                    <a:pt x="449527" y="348876"/>
                  </a:lnTo>
                  <a:cubicBezTo>
                    <a:pt x="449527" y="358897"/>
                    <a:pt x="448982" y="365693"/>
                    <a:pt x="447890" y="369265"/>
                  </a:cubicBezTo>
                  <a:cubicBezTo>
                    <a:pt x="446303" y="374722"/>
                    <a:pt x="442979" y="379336"/>
                    <a:pt x="437919" y="383106"/>
                  </a:cubicBezTo>
                  <a:cubicBezTo>
                    <a:pt x="431073" y="388067"/>
                    <a:pt x="423879" y="390548"/>
                    <a:pt x="416339" y="390548"/>
                  </a:cubicBezTo>
                  <a:cubicBezTo>
                    <a:pt x="409592" y="390548"/>
                    <a:pt x="404035" y="388414"/>
                    <a:pt x="399670" y="384148"/>
                  </a:cubicBezTo>
                  <a:cubicBezTo>
                    <a:pt x="395304" y="379882"/>
                    <a:pt x="393121" y="374821"/>
                    <a:pt x="393121" y="368968"/>
                  </a:cubicBezTo>
                  <a:cubicBezTo>
                    <a:pt x="393121" y="363014"/>
                    <a:pt x="395850" y="358103"/>
                    <a:pt x="401307" y="354234"/>
                  </a:cubicBezTo>
                  <a:cubicBezTo>
                    <a:pt x="404879" y="351852"/>
                    <a:pt x="412469" y="349421"/>
                    <a:pt x="424078" y="346941"/>
                  </a:cubicBezTo>
                  <a:cubicBezTo>
                    <a:pt x="435686" y="344461"/>
                    <a:pt x="444169" y="342327"/>
                    <a:pt x="449527" y="340541"/>
                  </a:cubicBezTo>
                  <a:close/>
                  <a:moveTo>
                    <a:pt x="691819" y="286814"/>
                  </a:moveTo>
                  <a:cubicBezTo>
                    <a:pt x="700352" y="286814"/>
                    <a:pt x="707595" y="289965"/>
                    <a:pt x="713548" y="296265"/>
                  </a:cubicBezTo>
                  <a:cubicBezTo>
                    <a:pt x="719501" y="302565"/>
                    <a:pt x="722627" y="311768"/>
                    <a:pt x="722924" y="323873"/>
                  </a:cubicBezTo>
                  <a:lnTo>
                    <a:pt x="660417" y="323873"/>
                  </a:lnTo>
                  <a:cubicBezTo>
                    <a:pt x="660317" y="312462"/>
                    <a:pt x="663244" y="303434"/>
                    <a:pt x="669198" y="296786"/>
                  </a:cubicBezTo>
                  <a:cubicBezTo>
                    <a:pt x="675151" y="290138"/>
                    <a:pt x="682691" y="286814"/>
                    <a:pt x="691819" y="286814"/>
                  </a:cubicBezTo>
                  <a:close/>
                  <a:moveTo>
                    <a:pt x="689289" y="254816"/>
                  </a:moveTo>
                  <a:cubicBezTo>
                    <a:pt x="668354" y="254816"/>
                    <a:pt x="651041" y="262233"/>
                    <a:pt x="637348" y="277066"/>
                  </a:cubicBezTo>
                  <a:cubicBezTo>
                    <a:pt x="623656" y="291899"/>
                    <a:pt x="616810" y="312413"/>
                    <a:pt x="616810" y="338607"/>
                  </a:cubicBezTo>
                  <a:cubicBezTo>
                    <a:pt x="616810" y="360534"/>
                    <a:pt x="622019" y="378691"/>
                    <a:pt x="632437" y="393078"/>
                  </a:cubicBezTo>
                  <a:cubicBezTo>
                    <a:pt x="645633" y="411036"/>
                    <a:pt x="665973" y="420016"/>
                    <a:pt x="693457" y="420016"/>
                  </a:cubicBezTo>
                  <a:cubicBezTo>
                    <a:pt x="710820" y="420016"/>
                    <a:pt x="725281" y="416022"/>
                    <a:pt x="736840" y="408035"/>
                  </a:cubicBezTo>
                  <a:cubicBezTo>
                    <a:pt x="748399" y="400048"/>
                    <a:pt x="756857" y="388414"/>
                    <a:pt x="762215" y="373135"/>
                  </a:cubicBezTo>
                  <a:lnTo>
                    <a:pt x="720543" y="366140"/>
                  </a:lnTo>
                  <a:cubicBezTo>
                    <a:pt x="718261" y="374077"/>
                    <a:pt x="714888" y="379832"/>
                    <a:pt x="710423" y="383404"/>
                  </a:cubicBezTo>
                  <a:cubicBezTo>
                    <a:pt x="705958" y="386976"/>
                    <a:pt x="700451" y="388762"/>
                    <a:pt x="693903" y="388762"/>
                  </a:cubicBezTo>
                  <a:cubicBezTo>
                    <a:pt x="684279" y="388762"/>
                    <a:pt x="676242" y="385314"/>
                    <a:pt x="669793" y="378418"/>
                  </a:cubicBezTo>
                  <a:cubicBezTo>
                    <a:pt x="663344" y="371522"/>
                    <a:pt x="659970" y="361873"/>
                    <a:pt x="659673" y="349471"/>
                  </a:cubicBezTo>
                  <a:lnTo>
                    <a:pt x="764448" y="349471"/>
                  </a:lnTo>
                  <a:cubicBezTo>
                    <a:pt x="765043" y="317423"/>
                    <a:pt x="758544" y="293636"/>
                    <a:pt x="744951" y="278108"/>
                  </a:cubicBezTo>
                  <a:cubicBezTo>
                    <a:pt x="731358" y="262580"/>
                    <a:pt x="712804" y="254816"/>
                    <a:pt x="689289" y="254816"/>
                  </a:cubicBezTo>
                  <a:close/>
                  <a:moveTo>
                    <a:pt x="424078" y="254816"/>
                  </a:moveTo>
                  <a:cubicBezTo>
                    <a:pt x="403539" y="254816"/>
                    <a:pt x="388061" y="258487"/>
                    <a:pt x="377643" y="265830"/>
                  </a:cubicBezTo>
                  <a:cubicBezTo>
                    <a:pt x="367225" y="273172"/>
                    <a:pt x="359883" y="284483"/>
                    <a:pt x="355617" y="299762"/>
                  </a:cubicBezTo>
                  <a:lnTo>
                    <a:pt x="393568" y="306609"/>
                  </a:lnTo>
                  <a:cubicBezTo>
                    <a:pt x="396148" y="299266"/>
                    <a:pt x="399521" y="294132"/>
                    <a:pt x="403688" y="291205"/>
                  </a:cubicBezTo>
                  <a:cubicBezTo>
                    <a:pt x="407855" y="288278"/>
                    <a:pt x="413660" y="286814"/>
                    <a:pt x="421101" y="286814"/>
                  </a:cubicBezTo>
                  <a:cubicBezTo>
                    <a:pt x="432114" y="286814"/>
                    <a:pt x="439605" y="288526"/>
                    <a:pt x="443574" y="291949"/>
                  </a:cubicBezTo>
                  <a:cubicBezTo>
                    <a:pt x="447543" y="295372"/>
                    <a:pt x="449527" y="301102"/>
                    <a:pt x="449527" y="309139"/>
                  </a:cubicBezTo>
                  <a:lnTo>
                    <a:pt x="449527" y="313306"/>
                  </a:lnTo>
                  <a:cubicBezTo>
                    <a:pt x="441987" y="316481"/>
                    <a:pt x="428443" y="319904"/>
                    <a:pt x="408897" y="323575"/>
                  </a:cubicBezTo>
                  <a:cubicBezTo>
                    <a:pt x="394411" y="326353"/>
                    <a:pt x="383324" y="329603"/>
                    <a:pt x="375634" y="333323"/>
                  </a:cubicBezTo>
                  <a:cubicBezTo>
                    <a:pt x="367945" y="337044"/>
                    <a:pt x="361967" y="342402"/>
                    <a:pt x="357700" y="349397"/>
                  </a:cubicBezTo>
                  <a:cubicBezTo>
                    <a:pt x="353434" y="356392"/>
                    <a:pt x="351301" y="364354"/>
                    <a:pt x="351301" y="373284"/>
                  </a:cubicBezTo>
                  <a:cubicBezTo>
                    <a:pt x="351301" y="386777"/>
                    <a:pt x="355989" y="397939"/>
                    <a:pt x="365365" y="406770"/>
                  </a:cubicBezTo>
                  <a:cubicBezTo>
                    <a:pt x="374741" y="415600"/>
                    <a:pt x="387565" y="420016"/>
                    <a:pt x="403837" y="420016"/>
                  </a:cubicBezTo>
                  <a:cubicBezTo>
                    <a:pt x="413064" y="420016"/>
                    <a:pt x="421746" y="418279"/>
                    <a:pt x="429882" y="414807"/>
                  </a:cubicBezTo>
                  <a:cubicBezTo>
                    <a:pt x="438018" y="411334"/>
                    <a:pt x="445658" y="406125"/>
                    <a:pt x="452801" y="399180"/>
                  </a:cubicBezTo>
                  <a:cubicBezTo>
                    <a:pt x="453099" y="399973"/>
                    <a:pt x="453595" y="401611"/>
                    <a:pt x="454290" y="404091"/>
                  </a:cubicBezTo>
                  <a:cubicBezTo>
                    <a:pt x="455877" y="409548"/>
                    <a:pt x="457217" y="413666"/>
                    <a:pt x="458308" y="416444"/>
                  </a:cubicBezTo>
                  <a:lnTo>
                    <a:pt x="499682" y="416444"/>
                  </a:lnTo>
                  <a:cubicBezTo>
                    <a:pt x="496011" y="408903"/>
                    <a:pt x="493506" y="401834"/>
                    <a:pt x="492166" y="395236"/>
                  </a:cubicBezTo>
                  <a:cubicBezTo>
                    <a:pt x="490827" y="388638"/>
                    <a:pt x="490157" y="378393"/>
                    <a:pt x="490157" y="364503"/>
                  </a:cubicBezTo>
                  <a:lnTo>
                    <a:pt x="490604" y="315687"/>
                  </a:lnTo>
                  <a:cubicBezTo>
                    <a:pt x="490604" y="297530"/>
                    <a:pt x="488743" y="285053"/>
                    <a:pt x="485023" y="278257"/>
                  </a:cubicBezTo>
                  <a:cubicBezTo>
                    <a:pt x="481302" y="271460"/>
                    <a:pt x="474878" y="265854"/>
                    <a:pt x="465750" y="261439"/>
                  </a:cubicBezTo>
                  <a:cubicBezTo>
                    <a:pt x="456621" y="257024"/>
                    <a:pt x="442731" y="254816"/>
                    <a:pt x="424078" y="254816"/>
                  </a:cubicBezTo>
                  <a:close/>
                  <a:moveTo>
                    <a:pt x="1015880" y="241898"/>
                  </a:moveTo>
                  <a:cubicBezTo>
                    <a:pt x="976533" y="241898"/>
                    <a:pt x="946129" y="274092"/>
                    <a:pt x="946129" y="313439"/>
                  </a:cubicBezTo>
                  <a:cubicBezTo>
                    <a:pt x="946129" y="354574"/>
                    <a:pt x="980110" y="384980"/>
                    <a:pt x="1021247" y="383191"/>
                  </a:cubicBezTo>
                  <a:cubicBezTo>
                    <a:pt x="1060594" y="381403"/>
                    <a:pt x="1090998" y="347420"/>
                    <a:pt x="1089210" y="309862"/>
                  </a:cubicBezTo>
                  <a:cubicBezTo>
                    <a:pt x="1087421" y="270515"/>
                    <a:pt x="1055228" y="240109"/>
                    <a:pt x="1015880" y="241898"/>
                  </a:cubicBezTo>
                  <a:close/>
                  <a:moveTo>
                    <a:pt x="533764" y="198262"/>
                  </a:moveTo>
                  <a:lnTo>
                    <a:pt x="533764" y="416444"/>
                  </a:lnTo>
                  <a:lnTo>
                    <a:pt x="575585" y="416444"/>
                  </a:lnTo>
                  <a:lnTo>
                    <a:pt x="575585" y="198262"/>
                  </a:lnTo>
                  <a:close/>
                  <a:moveTo>
                    <a:pt x="238935" y="194541"/>
                  </a:moveTo>
                  <a:cubicBezTo>
                    <a:pt x="222168" y="194541"/>
                    <a:pt x="207855" y="197071"/>
                    <a:pt x="195999" y="202131"/>
                  </a:cubicBezTo>
                  <a:cubicBezTo>
                    <a:pt x="184142" y="207191"/>
                    <a:pt x="175063" y="214558"/>
                    <a:pt x="168763" y="224232"/>
                  </a:cubicBezTo>
                  <a:cubicBezTo>
                    <a:pt x="162463" y="233906"/>
                    <a:pt x="159312" y="244299"/>
                    <a:pt x="159312" y="255412"/>
                  </a:cubicBezTo>
                  <a:cubicBezTo>
                    <a:pt x="159312" y="272676"/>
                    <a:pt x="166010" y="287311"/>
                    <a:pt x="179404" y="299316"/>
                  </a:cubicBezTo>
                  <a:cubicBezTo>
                    <a:pt x="188929" y="307849"/>
                    <a:pt x="205499" y="315042"/>
                    <a:pt x="229113" y="320896"/>
                  </a:cubicBezTo>
                  <a:cubicBezTo>
                    <a:pt x="247468" y="325460"/>
                    <a:pt x="259226" y="328635"/>
                    <a:pt x="264385" y="330421"/>
                  </a:cubicBezTo>
                  <a:cubicBezTo>
                    <a:pt x="271926" y="333100"/>
                    <a:pt x="277209" y="336250"/>
                    <a:pt x="280235" y="339872"/>
                  </a:cubicBezTo>
                  <a:cubicBezTo>
                    <a:pt x="283261" y="343493"/>
                    <a:pt x="284775" y="347884"/>
                    <a:pt x="284775" y="353043"/>
                  </a:cubicBezTo>
                  <a:cubicBezTo>
                    <a:pt x="284775" y="361080"/>
                    <a:pt x="281178" y="368099"/>
                    <a:pt x="273984" y="374102"/>
                  </a:cubicBezTo>
                  <a:cubicBezTo>
                    <a:pt x="266791" y="380105"/>
                    <a:pt x="256100" y="383106"/>
                    <a:pt x="241912" y="383106"/>
                  </a:cubicBezTo>
                  <a:cubicBezTo>
                    <a:pt x="228517" y="383106"/>
                    <a:pt x="217876" y="379733"/>
                    <a:pt x="209988" y="372986"/>
                  </a:cubicBezTo>
                  <a:cubicBezTo>
                    <a:pt x="202101" y="366239"/>
                    <a:pt x="196867" y="355672"/>
                    <a:pt x="194287" y="341286"/>
                  </a:cubicBezTo>
                  <a:lnTo>
                    <a:pt x="151425" y="345453"/>
                  </a:lnTo>
                  <a:cubicBezTo>
                    <a:pt x="154302" y="369861"/>
                    <a:pt x="163132" y="388439"/>
                    <a:pt x="177916" y="401189"/>
                  </a:cubicBezTo>
                  <a:cubicBezTo>
                    <a:pt x="192700" y="413938"/>
                    <a:pt x="213883" y="420313"/>
                    <a:pt x="241466" y="420313"/>
                  </a:cubicBezTo>
                  <a:cubicBezTo>
                    <a:pt x="260416" y="420313"/>
                    <a:pt x="276242" y="417659"/>
                    <a:pt x="288942" y="412351"/>
                  </a:cubicBezTo>
                  <a:cubicBezTo>
                    <a:pt x="301642" y="407043"/>
                    <a:pt x="311464" y="398932"/>
                    <a:pt x="318410" y="388018"/>
                  </a:cubicBezTo>
                  <a:cubicBezTo>
                    <a:pt x="325355" y="377103"/>
                    <a:pt x="328828" y="365396"/>
                    <a:pt x="328828" y="352894"/>
                  </a:cubicBezTo>
                  <a:cubicBezTo>
                    <a:pt x="328828" y="339103"/>
                    <a:pt x="325925" y="327519"/>
                    <a:pt x="320121" y="318143"/>
                  </a:cubicBezTo>
                  <a:cubicBezTo>
                    <a:pt x="314317" y="308767"/>
                    <a:pt x="306280" y="301375"/>
                    <a:pt x="296011" y="295967"/>
                  </a:cubicBezTo>
                  <a:cubicBezTo>
                    <a:pt x="285742" y="290560"/>
                    <a:pt x="269892" y="285326"/>
                    <a:pt x="248460" y="280266"/>
                  </a:cubicBezTo>
                  <a:cubicBezTo>
                    <a:pt x="227029" y="275206"/>
                    <a:pt x="213535" y="270344"/>
                    <a:pt x="207979" y="265681"/>
                  </a:cubicBezTo>
                  <a:cubicBezTo>
                    <a:pt x="203614" y="262010"/>
                    <a:pt x="201431" y="257595"/>
                    <a:pt x="201431" y="252435"/>
                  </a:cubicBezTo>
                  <a:cubicBezTo>
                    <a:pt x="201431" y="246780"/>
                    <a:pt x="203762" y="242265"/>
                    <a:pt x="208426" y="238892"/>
                  </a:cubicBezTo>
                  <a:cubicBezTo>
                    <a:pt x="215669" y="233633"/>
                    <a:pt x="225690" y="231004"/>
                    <a:pt x="238489" y="231004"/>
                  </a:cubicBezTo>
                  <a:cubicBezTo>
                    <a:pt x="250891" y="231004"/>
                    <a:pt x="260193" y="233460"/>
                    <a:pt x="266394" y="238371"/>
                  </a:cubicBezTo>
                  <a:cubicBezTo>
                    <a:pt x="272595" y="243282"/>
                    <a:pt x="276639" y="251344"/>
                    <a:pt x="278524" y="262555"/>
                  </a:cubicBezTo>
                  <a:lnTo>
                    <a:pt x="322577" y="260621"/>
                  </a:lnTo>
                  <a:cubicBezTo>
                    <a:pt x="321882" y="240579"/>
                    <a:pt x="314615" y="224555"/>
                    <a:pt x="300774" y="212549"/>
                  </a:cubicBezTo>
                  <a:cubicBezTo>
                    <a:pt x="286933" y="200544"/>
                    <a:pt x="266320" y="194541"/>
                    <a:pt x="238935" y="194541"/>
                  </a:cubicBezTo>
                  <a:close/>
                  <a:moveTo>
                    <a:pt x="525826" y="1"/>
                  </a:moveTo>
                  <a:cubicBezTo>
                    <a:pt x="665778" y="1"/>
                    <a:pt x="805730" y="448"/>
                    <a:pt x="946129" y="2237"/>
                  </a:cubicBezTo>
                  <a:cubicBezTo>
                    <a:pt x="980110" y="2237"/>
                    <a:pt x="1017670" y="21909"/>
                    <a:pt x="1044497" y="43372"/>
                  </a:cubicBezTo>
                  <a:cubicBezTo>
                    <a:pt x="1116037" y="107758"/>
                    <a:pt x="1182214" y="179299"/>
                    <a:pt x="1250177" y="247263"/>
                  </a:cubicBezTo>
                  <a:cubicBezTo>
                    <a:pt x="1294889" y="291977"/>
                    <a:pt x="1294889" y="329535"/>
                    <a:pt x="1250177" y="374249"/>
                  </a:cubicBezTo>
                  <a:cubicBezTo>
                    <a:pt x="1182214" y="444000"/>
                    <a:pt x="1112460" y="510176"/>
                    <a:pt x="1044497" y="579928"/>
                  </a:cubicBezTo>
                  <a:cubicBezTo>
                    <a:pt x="1015880" y="608544"/>
                    <a:pt x="981899" y="622852"/>
                    <a:pt x="940762" y="622852"/>
                  </a:cubicBezTo>
                  <a:cubicBezTo>
                    <a:pt x="803047" y="622852"/>
                    <a:pt x="663542" y="624642"/>
                    <a:pt x="525825" y="624642"/>
                  </a:cubicBezTo>
                  <a:cubicBezTo>
                    <a:pt x="388110" y="624642"/>
                    <a:pt x="252183" y="624642"/>
                    <a:pt x="114466" y="624642"/>
                  </a:cubicBezTo>
                  <a:cubicBezTo>
                    <a:pt x="32194" y="624642"/>
                    <a:pt x="0" y="592448"/>
                    <a:pt x="0" y="511964"/>
                  </a:cubicBezTo>
                  <a:cubicBezTo>
                    <a:pt x="0" y="377826"/>
                    <a:pt x="0" y="243686"/>
                    <a:pt x="0" y="109548"/>
                  </a:cubicBezTo>
                  <a:cubicBezTo>
                    <a:pt x="0" y="36218"/>
                    <a:pt x="32194" y="447"/>
                    <a:pt x="105524" y="447"/>
                  </a:cubicBezTo>
                  <a:cubicBezTo>
                    <a:pt x="245922" y="447"/>
                    <a:pt x="385874" y="0"/>
                    <a:pt x="5258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A7DAE1D1-0CB6-4039-8D9F-CD0FA9726F71}"/>
                </a:ext>
              </a:extLst>
            </p:cNvPr>
            <p:cNvGrpSpPr/>
            <p:nvPr/>
          </p:nvGrpSpPr>
          <p:grpSpPr>
            <a:xfrm rot="18985993" flipH="1">
              <a:off x="6856204" y="1774421"/>
              <a:ext cx="445686" cy="347686"/>
              <a:chOff x="4870797" y="3129837"/>
              <a:chExt cx="445686" cy="347686"/>
            </a:xfrm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F3EF9F7B-61AE-4631-B417-24233450ABF1}"/>
                  </a:ext>
                </a:extLst>
              </p:cNvPr>
              <p:cNvSpPr/>
              <p:nvPr/>
            </p:nvSpPr>
            <p:spPr>
              <a:xfrm rot="14400000">
                <a:off x="5197552" y="3061327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42">
                <a:extLst>
                  <a:ext uri="{FF2B5EF4-FFF2-40B4-BE49-F238E27FC236}">
                    <a16:creationId xmlns:a16="http://schemas.microsoft.com/office/drawing/2014/main" id="{C5BB1785-DF4A-47F2-8AC3-7704949BB750}"/>
                  </a:ext>
                </a:extLst>
              </p:cNvPr>
              <p:cNvSpPr/>
              <p:nvPr/>
            </p:nvSpPr>
            <p:spPr>
              <a:xfrm rot="13577649">
                <a:off x="5220673" y="3109585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43">
                <a:extLst>
                  <a:ext uri="{FF2B5EF4-FFF2-40B4-BE49-F238E27FC236}">
                    <a16:creationId xmlns:a16="http://schemas.microsoft.com/office/drawing/2014/main" id="{1314198D-2BC8-4459-955C-48C9CBF39AD9}"/>
                  </a:ext>
                </a:extLst>
              </p:cNvPr>
              <p:cNvSpPr/>
              <p:nvPr/>
            </p:nvSpPr>
            <p:spPr>
              <a:xfrm rot="14400000">
                <a:off x="4943850" y="3185646"/>
                <a:ext cx="209297" cy="355404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  <a:gd name="connsiteX0" fmla="*/ 583810 w 584084"/>
                  <a:gd name="connsiteY0" fmla="*/ 693201 h 693201"/>
                  <a:gd name="connsiteX1" fmla="*/ 0 w 584084"/>
                  <a:gd name="connsiteY1" fmla="*/ 0 h 693201"/>
                  <a:gd name="connsiteX0" fmla="*/ 583810 w 586477"/>
                  <a:gd name="connsiteY0" fmla="*/ 693201 h 693201"/>
                  <a:gd name="connsiteX1" fmla="*/ 0 w 586477"/>
                  <a:gd name="connsiteY1" fmla="*/ 0 h 693201"/>
                  <a:gd name="connsiteX0" fmla="*/ 647220 w 649546"/>
                  <a:gd name="connsiteY0" fmla="*/ 736229 h 736229"/>
                  <a:gd name="connsiteX1" fmla="*/ 1 w 649546"/>
                  <a:gd name="connsiteY1" fmla="*/ 1 h 7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9546" h="736229">
                    <a:moveTo>
                      <a:pt x="647220" y="736229"/>
                    </a:moveTo>
                    <a:cubicBezTo>
                      <a:pt x="686353" y="399931"/>
                      <a:pt x="221895" y="60951"/>
                      <a:pt x="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44">
                <a:extLst>
                  <a:ext uri="{FF2B5EF4-FFF2-40B4-BE49-F238E27FC236}">
                    <a16:creationId xmlns:a16="http://schemas.microsoft.com/office/drawing/2014/main" id="{A5EB92D9-BD7B-4505-B6F8-7441DF4C3EBA}"/>
                  </a:ext>
                </a:extLst>
              </p:cNvPr>
              <p:cNvSpPr/>
              <p:nvPr/>
            </p:nvSpPr>
            <p:spPr>
              <a:xfrm rot="13577649">
                <a:off x="4997162" y="3207873"/>
                <a:ext cx="167548" cy="371751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  <a:gd name="connsiteX0" fmla="*/ 509390 w 511100"/>
                  <a:gd name="connsiteY0" fmla="*/ 609637 h 609637"/>
                  <a:gd name="connsiteX1" fmla="*/ -1 w 511100"/>
                  <a:gd name="connsiteY1" fmla="*/ 0 h 609637"/>
                  <a:gd name="connsiteX0" fmla="*/ 509390 w 512853"/>
                  <a:gd name="connsiteY0" fmla="*/ 609637 h 609637"/>
                  <a:gd name="connsiteX1" fmla="*/ -1 w 512853"/>
                  <a:gd name="connsiteY1" fmla="*/ 0 h 609637"/>
                  <a:gd name="connsiteX0" fmla="*/ 516751 w 520171"/>
                  <a:gd name="connsiteY0" fmla="*/ 718334 h 718334"/>
                  <a:gd name="connsiteX1" fmla="*/ -1 w 520171"/>
                  <a:gd name="connsiteY1" fmla="*/ 1 h 718334"/>
                  <a:gd name="connsiteX0" fmla="*/ 516562 w 519982"/>
                  <a:gd name="connsiteY0" fmla="*/ 770091 h 770091"/>
                  <a:gd name="connsiteX1" fmla="*/ -1 w 519982"/>
                  <a:gd name="connsiteY1" fmla="*/ 1 h 77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982" h="770091">
                    <a:moveTo>
                      <a:pt x="516562" y="770091"/>
                    </a:moveTo>
                    <a:cubicBezTo>
                      <a:pt x="566376" y="475886"/>
                      <a:pt x="56464" y="188372"/>
                      <a:pt x="-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D2C7741-29D4-4193-B1BC-CA74796F442B}"/>
              </a:ext>
            </a:extLst>
          </p:cNvPr>
          <p:cNvGrpSpPr/>
          <p:nvPr/>
        </p:nvGrpSpPr>
        <p:grpSpPr>
          <a:xfrm rot="20549562">
            <a:off x="4467479" y="1601221"/>
            <a:ext cx="2696656" cy="2621549"/>
            <a:chOff x="1319655" y="1235412"/>
            <a:chExt cx="3881519" cy="3773412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F4F52A6D-D7EE-44D5-9631-5574315A5FA3}"/>
                </a:ext>
              </a:extLst>
            </p:cNvPr>
            <p:cNvSpPr/>
            <p:nvPr/>
          </p:nvSpPr>
          <p:spPr>
            <a:xfrm>
              <a:off x="1319655" y="2389447"/>
              <a:ext cx="3881519" cy="1636304"/>
            </a:xfrm>
            <a:custGeom>
              <a:avLst/>
              <a:gdLst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124360 w 3881519"/>
                <a:gd name="connsiteY2" fmla="*/ 590496 h 1642648"/>
                <a:gd name="connsiteX3" fmla="*/ 2099600 w 3881519"/>
                <a:gd name="connsiteY3" fmla="*/ 639836 h 1642648"/>
                <a:gd name="connsiteX4" fmla="*/ 2277169 w 3881519"/>
                <a:gd name="connsiteY4" fmla="*/ 1154705 h 1642648"/>
                <a:gd name="connsiteX5" fmla="*/ 2283619 w 3881519"/>
                <a:gd name="connsiteY5" fmla="*/ 1168698 h 1642648"/>
                <a:gd name="connsiteX6" fmla="*/ 2349324 w 3881519"/>
                <a:gd name="connsiteY6" fmla="*/ 1182448 h 1642648"/>
                <a:gd name="connsiteX7" fmla="*/ 2773487 w 3881519"/>
                <a:gd name="connsiteY7" fmla="*/ 820339 h 1642648"/>
                <a:gd name="connsiteX8" fmla="*/ 2868881 w 3881519"/>
                <a:gd name="connsiteY8" fmla="*/ 739059 h 1642648"/>
                <a:gd name="connsiteX9" fmla="*/ 2870586 w 3881519"/>
                <a:gd name="connsiteY9" fmla="*/ 702435 h 1642648"/>
                <a:gd name="connsiteX10" fmla="*/ 2419289 w 3881519"/>
                <a:gd name="connsiteY10" fmla="*/ 265009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099600 w 3881519"/>
                <a:gd name="connsiteY2" fmla="*/ 639836 h 1642648"/>
                <a:gd name="connsiteX3" fmla="*/ 2277169 w 3881519"/>
                <a:gd name="connsiteY3" fmla="*/ 1154705 h 1642648"/>
                <a:gd name="connsiteX4" fmla="*/ 2283619 w 3881519"/>
                <a:gd name="connsiteY4" fmla="*/ 1168698 h 1642648"/>
                <a:gd name="connsiteX5" fmla="*/ 2349324 w 3881519"/>
                <a:gd name="connsiteY5" fmla="*/ 1182448 h 1642648"/>
                <a:gd name="connsiteX6" fmla="*/ 2773487 w 3881519"/>
                <a:gd name="connsiteY6" fmla="*/ 820339 h 1642648"/>
                <a:gd name="connsiteX7" fmla="*/ 2868881 w 3881519"/>
                <a:gd name="connsiteY7" fmla="*/ 739059 h 1642648"/>
                <a:gd name="connsiteX8" fmla="*/ 2870586 w 3881519"/>
                <a:gd name="connsiteY8" fmla="*/ 702435 h 1642648"/>
                <a:gd name="connsiteX9" fmla="*/ 2419289 w 3881519"/>
                <a:gd name="connsiteY9" fmla="*/ 265009 h 1642648"/>
                <a:gd name="connsiteX10" fmla="*/ 2293014 w 3881519"/>
                <a:gd name="connsiteY10" fmla="*/ 131863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349324 w 3881519"/>
                <a:gd name="connsiteY4" fmla="*/ 1182448 h 1642648"/>
                <a:gd name="connsiteX5" fmla="*/ 2773487 w 3881519"/>
                <a:gd name="connsiteY5" fmla="*/ 820339 h 1642648"/>
                <a:gd name="connsiteX6" fmla="*/ 2868881 w 3881519"/>
                <a:gd name="connsiteY6" fmla="*/ 739059 h 1642648"/>
                <a:gd name="connsiteX7" fmla="*/ 2870586 w 3881519"/>
                <a:gd name="connsiteY7" fmla="*/ 702435 h 1642648"/>
                <a:gd name="connsiteX8" fmla="*/ 2419289 w 3881519"/>
                <a:gd name="connsiteY8" fmla="*/ 265009 h 1642648"/>
                <a:gd name="connsiteX9" fmla="*/ 2293014 w 3881519"/>
                <a:gd name="connsiteY9" fmla="*/ 131863 h 1642648"/>
                <a:gd name="connsiteX10" fmla="*/ 3220040 w 3881519"/>
                <a:gd name="connsiteY10" fmla="*/ 242 h 1642648"/>
                <a:gd name="connsiteX11" fmla="*/ 3252284 w 3881519"/>
                <a:gd name="connsiteY11" fmla="*/ 25673 h 1642648"/>
                <a:gd name="connsiteX12" fmla="*/ 3547714 w 3881519"/>
                <a:gd name="connsiteY12" fmla="*/ 710223 h 1642648"/>
                <a:gd name="connsiteX13" fmla="*/ 3875631 w 3881519"/>
                <a:gd name="connsiteY13" fmla="*/ 1468387 h 1642648"/>
                <a:gd name="connsiteX14" fmla="*/ 3856529 w 3881519"/>
                <a:gd name="connsiteY14" fmla="*/ 1500266 h 1642648"/>
                <a:gd name="connsiteX15" fmla="*/ 3627533 w 3881519"/>
                <a:gd name="connsiteY15" fmla="*/ 1507080 h 1642648"/>
                <a:gd name="connsiteX16" fmla="*/ 3618042 w 3881519"/>
                <a:gd name="connsiteY16" fmla="*/ 1472768 h 1642648"/>
                <a:gd name="connsiteX17" fmla="*/ 3598696 w 3881519"/>
                <a:gd name="connsiteY17" fmla="*/ 1395868 h 1642648"/>
                <a:gd name="connsiteX18" fmla="*/ 3435650 w 3881519"/>
                <a:gd name="connsiteY18" fmla="*/ 1069045 h 1642648"/>
                <a:gd name="connsiteX19" fmla="*/ 3421657 w 3881519"/>
                <a:gd name="connsiteY19" fmla="*/ 1049090 h 1642648"/>
                <a:gd name="connsiteX20" fmla="*/ 3387101 w 3881519"/>
                <a:gd name="connsiteY20" fmla="*/ 980830 h 1642648"/>
                <a:gd name="connsiteX21" fmla="*/ 3231234 w 3881519"/>
                <a:gd name="connsiteY21" fmla="*/ 587694 h 1642648"/>
                <a:gd name="connsiteX22" fmla="*/ 3160783 w 3881519"/>
                <a:gd name="connsiteY22" fmla="*/ 409560 h 1642648"/>
                <a:gd name="connsiteX23" fmla="*/ 3147398 w 3881519"/>
                <a:gd name="connsiteY23" fmla="*/ 390823 h 1642648"/>
                <a:gd name="connsiteX24" fmla="*/ 3117345 w 3881519"/>
                <a:gd name="connsiteY24" fmla="*/ 459935 h 1642648"/>
                <a:gd name="connsiteX25" fmla="*/ 2985448 w 3881519"/>
                <a:gd name="connsiteY25" fmla="*/ 796491 h 1642648"/>
                <a:gd name="connsiteX26" fmla="*/ 2855498 w 3881519"/>
                <a:gd name="connsiteY26" fmla="*/ 1130493 h 1642648"/>
                <a:gd name="connsiteX27" fmla="*/ 2814006 w 3881519"/>
                <a:gd name="connsiteY27" fmla="*/ 1242191 h 1642648"/>
                <a:gd name="connsiteX28" fmla="*/ 2791982 w 3881519"/>
                <a:gd name="connsiteY28" fmla="*/ 1266161 h 1642648"/>
                <a:gd name="connsiteX29" fmla="*/ 2636846 w 3881519"/>
                <a:gd name="connsiteY29" fmla="*/ 1530685 h 1642648"/>
                <a:gd name="connsiteX30" fmla="*/ 2571383 w 3881519"/>
                <a:gd name="connsiteY30" fmla="*/ 1568040 h 1642648"/>
                <a:gd name="connsiteX31" fmla="*/ 2119842 w 3881519"/>
                <a:gd name="connsiteY31" fmla="*/ 1581059 h 1642648"/>
                <a:gd name="connsiteX32" fmla="*/ 1699208 w 3881519"/>
                <a:gd name="connsiteY32" fmla="*/ 1593836 h 1642648"/>
                <a:gd name="connsiteX33" fmla="*/ 1355959 w 3881519"/>
                <a:gd name="connsiteY33" fmla="*/ 1604543 h 1642648"/>
                <a:gd name="connsiteX34" fmla="*/ 1331578 w 3881519"/>
                <a:gd name="connsiteY34" fmla="*/ 1604497 h 1642648"/>
                <a:gd name="connsiteX35" fmla="*/ 1323684 w 3881519"/>
                <a:gd name="connsiteY35" fmla="*/ 1600138 h 1642648"/>
                <a:gd name="connsiteX36" fmla="*/ 1220394 w 3881519"/>
                <a:gd name="connsiteY36" fmla="*/ 1606530 h 1642648"/>
                <a:gd name="connsiteX37" fmla="*/ 0 w 3881519"/>
                <a:gd name="connsiteY37" fmla="*/ 1636304 h 1642648"/>
                <a:gd name="connsiteX38" fmla="*/ 53051 w 3881519"/>
                <a:gd name="connsiteY38" fmla="*/ 1510369 h 1642648"/>
                <a:gd name="connsiteX39" fmla="*/ 601079 w 3881519"/>
                <a:gd name="connsiteY39" fmla="*/ 220601 h 1642648"/>
                <a:gd name="connsiteX40" fmla="*/ 674693 w 3881519"/>
                <a:gd name="connsiteY40" fmla="*/ 165238 h 1642648"/>
                <a:gd name="connsiteX41" fmla="*/ 2181858 w 3881519"/>
                <a:gd name="connsiteY41" fmla="*/ 71886 h 1642648"/>
                <a:gd name="connsiteX42" fmla="*/ 2234897 w 3881519"/>
                <a:gd name="connsiteY42" fmla="*/ 70582 h 1642648"/>
                <a:gd name="connsiteX43" fmla="*/ 2233731 w 3881519"/>
                <a:gd name="connsiteY43" fmla="*/ 69354 h 1642648"/>
                <a:gd name="connsiteX44" fmla="*/ 2263664 w 3881519"/>
                <a:gd name="connsiteY44" fmla="*/ 58403 h 1642648"/>
                <a:gd name="connsiteX45" fmla="*/ 2408093 w 3881519"/>
                <a:gd name="connsiteY45" fmla="*/ 54023 h 1642648"/>
                <a:gd name="connsiteX46" fmla="*/ 2645728 w 3881519"/>
                <a:gd name="connsiteY46" fmla="*/ 38083 h 1642648"/>
                <a:gd name="connsiteX47" fmla="*/ 3105785 w 3881519"/>
                <a:gd name="connsiteY47" fmla="*/ 7907 h 1642648"/>
                <a:gd name="connsiteX48" fmla="*/ 3220040 w 3881519"/>
                <a:gd name="connsiteY48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773487 w 3881519"/>
                <a:gd name="connsiteY4" fmla="*/ 820339 h 1642648"/>
                <a:gd name="connsiteX5" fmla="*/ 2868881 w 3881519"/>
                <a:gd name="connsiteY5" fmla="*/ 739059 h 1642648"/>
                <a:gd name="connsiteX6" fmla="*/ 2870586 w 3881519"/>
                <a:gd name="connsiteY6" fmla="*/ 702435 h 1642648"/>
                <a:gd name="connsiteX7" fmla="*/ 2419289 w 3881519"/>
                <a:gd name="connsiteY7" fmla="*/ 265009 h 1642648"/>
                <a:gd name="connsiteX8" fmla="*/ 2293014 w 3881519"/>
                <a:gd name="connsiteY8" fmla="*/ 131863 h 1642648"/>
                <a:gd name="connsiteX9" fmla="*/ 3220040 w 3881519"/>
                <a:gd name="connsiteY9" fmla="*/ 242 h 1642648"/>
                <a:gd name="connsiteX10" fmla="*/ 3252284 w 3881519"/>
                <a:gd name="connsiteY10" fmla="*/ 25673 h 1642648"/>
                <a:gd name="connsiteX11" fmla="*/ 3547714 w 3881519"/>
                <a:gd name="connsiteY11" fmla="*/ 710223 h 1642648"/>
                <a:gd name="connsiteX12" fmla="*/ 3875631 w 3881519"/>
                <a:gd name="connsiteY12" fmla="*/ 1468387 h 1642648"/>
                <a:gd name="connsiteX13" fmla="*/ 3856529 w 3881519"/>
                <a:gd name="connsiteY13" fmla="*/ 1500266 h 1642648"/>
                <a:gd name="connsiteX14" fmla="*/ 3627533 w 3881519"/>
                <a:gd name="connsiteY14" fmla="*/ 1507080 h 1642648"/>
                <a:gd name="connsiteX15" fmla="*/ 3618042 w 3881519"/>
                <a:gd name="connsiteY15" fmla="*/ 1472768 h 1642648"/>
                <a:gd name="connsiteX16" fmla="*/ 3598696 w 3881519"/>
                <a:gd name="connsiteY16" fmla="*/ 1395868 h 1642648"/>
                <a:gd name="connsiteX17" fmla="*/ 3435650 w 3881519"/>
                <a:gd name="connsiteY17" fmla="*/ 1069045 h 1642648"/>
                <a:gd name="connsiteX18" fmla="*/ 3421657 w 3881519"/>
                <a:gd name="connsiteY18" fmla="*/ 1049090 h 1642648"/>
                <a:gd name="connsiteX19" fmla="*/ 3387101 w 3881519"/>
                <a:gd name="connsiteY19" fmla="*/ 980830 h 1642648"/>
                <a:gd name="connsiteX20" fmla="*/ 3231234 w 3881519"/>
                <a:gd name="connsiteY20" fmla="*/ 587694 h 1642648"/>
                <a:gd name="connsiteX21" fmla="*/ 3160783 w 3881519"/>
                <a:gd name="connsiteY21" fmla="*/ 409560 h 1642648"/>
                <a:gd name="connsiteX22" fmla="*/ 3147398 w 3881519"/>
                <a:gd name="connsiteY22" fmla="*/ 390823 h 1642648"/>
                <a:gd name="connsiteX23" fmla="*/ 3117345 w 3881519"/>
                <a:gd name="connsiteY23" fmla="*/ 459935 h 1642648"/>
                <a:gd name="connsiteX24" fmla="*/ 2985448 w 3881519"/>
                <a:gd name="connsiteY24" fmla="*/ 796491 h 1642648"/>
                <a:gd name="connsiteX25" fmla="*/ 2855498 w 3881519"/>
                <a:gd name="connsiteY25" fmla="*/ 1130493 h 1642648"/>
                <a:gd name="connsiteX26" fmla="*/ 2814006 w 3881519"/>
                <a:gd name="connsiteY26" fmla="*/ 1242191 h 1642648"/>
                <a:gd name="connsiteX27" fmla="*/ 2791982 w 3881519"/>
                <a:gd name="connsiteY27" fmla="*/ 1266161 h 1642648"/>
                <a:gd name="connsiteX28" fmla="*/ 2636846 w 3881519"/>
                <a:gd name="connsiteY28" fmla="*/ 1530685 h 1642648"/>
                <a:gd name="connsiteX29" fmla="*/ 2571383 w 3881519"/>
                <a:gd name="connsiteY29" fmla="*/ 1568040 h 1642648"/>
                <a:gd name="connsiteX30" fmla="*/ 2119842 w 3881519"/>
                <a:gd name="connsiteY30" fmla="*/ 1581059 h 1642648"/>
                <a:gd name="connsiteX31" fmla="*/ 1699208 w 3881519"/>
                <a:gd name="connsiteY31" fmla="*/ 1593836 h 1642648"/>
                <a:gd name="connsiteX32" fmla="*/ 1355959 w 3881519"/>
                <a:gd name="connsiteY32" fmla="*/ 1604543 h 1642648"/>
                <a:gd name="connsiteX33" fmla="*/ 1331578 w 3881519"/>
                <a:gd name="connsiteY33" fmla="*/ 1604497 h 1642648"/>
                <a:gd name="connsiteX34" fmla="*/ 1323684 w 3881519"/>
                <a:gd name="connsiteY34" fmla="*/ 1600138 h 1642648"/>
                <a:gd name="connsiteX35" fmla="*/ 1220394 w 3881519"/>
                <a:gd name="connsiteY35" fmla="*/ 1606530 h 1642648"/>
                <a:gd name="connsiteX36" fmla="*/ 0 w 3881519"/>
                <a:gd name="connsiteY36" fmla="*/ 1636304 h 1642648"/>
                <a:gd name="connsiteX37" fmla="*/ 53051 w 3881519"/>
                <a:gd name="connsiteY37" fmla="*/ 1510369 h 1642648"/>
                <a:gd name="connsiteX38" fmla="*/ 601079 w 3881519"/>
                <a:gd name="connsiteY38" fmla="*/ 220601 h 1642648"/>
                <a:gd name="connsiteX39" fmla="*/ 674693 w 3881519"/>
                <a:gd name="connsiteY39" fmla="*/ 165238 h 1642648"/>
                <a:gd name="connsiteX40" fmla="*/ 2181858 w 3881519"/>
                <a:gd name="connsiteY40" fmla="*/ 71886 h 1642648"/>
                <a:gd name="connsiteX41" fmla="*/ 2234897 w 3881519"/>
                <a:gd name="connsiteY41" fmla="*/ 70582 h 1642648"/>
                <a:gd name="connsiteX42" fmla="*/ 2233731 w 3881519"/>
                <a:gd name="connsiteY42" fmla="*/ 69354 h 1642648"/>
                <a:gd name="connsiteX43" fmla="*/ 2263664 w 3881519"/>
                <a:gd name="connsiteY43" fmla="*/ 58403 h 1642648"/>
                <a:gd name="connsiteX44" fmla="*/ 2408093 w 3881519"/>
                <a:gd name="connsiteY44" fmla="*/ 54023 h 1642648"/>
                <a:gd name="connsiteX45" fmla="*/ 2645728 w 3881519"/>
                <a:gd name="connsiteY45" fmla="*/ 38083 h 1642648"/>
                <a:gd name="connsiteX46" fmla="*/ 3105785 w 3881519"/>
                <a:gd name="connsiteY46" fmla="*/ 7907 h 1642648"/>
                <a:gd name="connsiteX47" fmla="*/ 3220040 w 3881519"/>
                <a:gd name="connsiteY47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773487 w 3881519"/>
                <a:gd name="connsiteY3" fmla="*/ 820339 h 1642648"/>
                <a:gd name="connsiteX4" fmla="*/ 2868881 w 3881519"/>
                <a:gd name="connsiteY4" fmla="*/ 739059 h 1642648"/>
                <a:gd name="connsiteX5" fmla="*/ 2870586 w 3881519"/>
                <a:gd name="connsiteY5" fmla="*/ 702435 h 1642648"/>
                <a:gd name="connsiteX6" fmla="*/ 2419289 w 3881519"/>
                <a:gd name="connsiteY6" fmla="*/ 265009 h 1642648"/>
                <a:gd name="connsiteX7" fmla="*/ 2293014 w 3881519"/>
                <a:gd name="connsiteY7" fmla="*/ 131863 h 1642648"/>
                <a:gd name="connsiteX8" fmla="*/ 3220040 w 3881519"/>
                <a:gd name="connsiteY8" fmla="*/ 242 h 1642648"/>
                <a:gd name="connsiteX9" fmla="*/ 3252284 w 3881519"/>
                <a:gd name="connsiteY9" fmla="*/ 25673 h 1642648"/>
                <a:gd name="connsiteX10" fmla="*/ 3547714 w 3881519"/>
                <a:gd name="connsiteY10" fmla="*/ 710223 h 1642648"/>
                <a:gd name="connsiteX11" fmla="*/ 3875631 w 3881519"/>
                <a:gd name="connsiteY11" fmla="*/ 1468387 h 1642648"/>
                <a:gd name="connsiteX12" fmla="*/ 3856529 w 3881519"/>
                <a:gd name="connsiteY12" fmla="*/ 1500266 h 1642648"/>
                <a:gd name="connsiteX13" fmla="*/ 3627533 w 3881519"/>
                <a:gd name="connsiteY13" fmla="*/ 1507080 h 1642648"/>
                <a:gd name="connsiteX14" fmla="*/ 3618042 w 3881519"/>
                <a:gd name="connsiteY14" fmla="*/ 1472768 h 1642648"/>
                <a:gd name="connsiteX15" fmla="*/ 3598696 w 3881519"/>
                <a:gd name="connsiteY15" fmla="*/ 1395868 h 1642648"/>
                <a:gd name="connsiteX16" fmla="*/ 3435650 w 3881519"/>
                <a:gd name="connsiteY16" fmla="*/ 1069045 h 1642648"/>
                <a:gd name="connsiteX17" fmla="*/ 3421657 w 3881519"/>
                <a:gd name="connsiteY17" fmla="*/ 1049090 h 1642648"/>
                <a:gd name="connsiteX18" fmla="*/ 3387101 w 3881519"/>
                <a:gd name="connsiteY18" fmla="*/ 980830 h 1642648"/>
                <a:gd name="connsiteX19" fmla="*/ 3231234 w 3881519"/>
                <a:gd name="connsiteY19" fmla="*/ 587694 h 1642648"/>
                <a:gd name="connsiteX20" fmla="*/ 3160783 w 3881519"/>
                <a:gd name="connsiteY20" fmla="*/ 409560 h 1642648"/>
                <a:gd name="connsiteX21" fmla="*/ 3147398 w 3881519"/>
                <a:gd name="connsiteY21" fmla="*/ 390823 h 1642648"/>
                <a:gd name="connsiteX22" fmla="*/ 3117345 w 3881519"/>
                <a:gd name="connsiteY22" fmla="*/ 459935 h 1642648"/>
                <a:gd name="connsiteX23" fmla="*/ 2985448 w 3881519"/>
                <a:gd name="connsiteY23" fmla="*/ 796491 h 1642648"/>
                <a:gd name="connsiteX24" fmla="*/ 2855498 w 3881519"/>
                <a:gd name="connsiteY24" fmla="*/ 1130493 h 1642648"/>
                <a:gd name="connsiteX25" fmla="*/ 2814006 w 3881519"/>
                <a:gd name="connsiteY25" fmla="*/ 1242191 h 1642648"/>
                <a:gd name="connsiteX26" fmla="*/ 2791982 w 3881519"/>
                <a:gd name="connsiteY26" fmla="*/ 1266161 h 1642648"/>
                <a:gd name="connsiteX27" fmla="*/ 2636846 w 3881519"/>
                <a:gd name="connsiteY27" fmla="*/ 1530685 h 1642648"/>
                <a:gd name="connsiteX28" fmla="*/ 2571383 w 3881519"/>
                <a:gd name="connsiteY28" fmla="*/ 1568040 h 1642648"/>
                <a:gd name="connsiteX29" fmla="*/ 2119842 w 3881519"/>
                <a:gd name="connsiteY29" fmla="*/ 1581059 h 1642648"/>
                <a:gd name="connsiteX30" fmla="*/ 1699208 w 3881519"/>
                <a:gd name="connsiteY30" fmla="*/ 1593836 h 1642648"/>
                <a:gd name="connsiteX31" fmla="*/ 1355959 w 3881519"/>
                <a:gd name="connsiteY31" fmla="*/ 1604543 h 1642648"/>
                <a:gd name="connsiteX32" fmla="*/ 1331578 w 3881519"/>
                <a:gd name="connsiteY32" fmla="*/ 1604497 h 1642648"/>
                <a:gd name="connsiteX33" fmla="*/ 1323684 w 3881519"/>
                <a:gd name="connsiteY33" fmla="*/ 1600138 h 1642648"/>
                <a:gd name="connsiteX34" fmla="*/ 1220394 w 3881519"/>
                <a:gd name="connsiteY34" fmla="*/ 1606530 h 1642648"/>
                <a:gd name="connsiteX35" fmla="*/ 0 w 3881519"/>
                <a:gd name="connsiteY35" fmla="*/ 1636304 h 1642648"/>
                <a:gd name="connsiteX36" fmla="*/ 53051 w 3881519"/>
                <a:gd name="connsiteY36" fmla="*/ 1510369 h 1642648"/>
                <a:gd name="connsiteX37" fmla="*/ 601079 w 3881519"/>
                <a:gd name="connsiteY37" fmla="*/ 220601 h 1642648"/>
                <a:gd name="connsiteX38" fmla="*/ 674693 w 3881519"/>
                <a:gd name="connsiteY38" fmla="*/ 165238 h 1642648"/>
                <a:gd name="connsiteX39" fmla="*/ 2181858 w 3881519"/>
                <a:gd name="connsiteY39" fmla="*/ 71886 h 1642648"/>
                <a:gd name="connsiteX40" fmla="*/ 2234897 w 3881519"/>
                <a:gd name="connsiteY40" fmla="*/ 70582 h 1642648"/>
                <a:gd name="connsiteX41" fmla="*/ 2233731 w 3881519"/>
                <a:gd name="connsiteY41" fmla="*/ 69354 h 1642648"/>
                <a:gd name="connsiteX42" fmla="*/ 2263664 w 3881519"/>
                <a:gd name="connsiteY42" fmla="*/ 58403 h 1642648"/>
                <a:gd name="connsiteX43" fmla="*/ 2408093 w 3881519"/>
                <a:gd name="connsiteY43" fmla="*/ 54023 h 1642648"/>
                <a:gd name="connsiteX44" fmla="*/ 2645728 w 3881519"/>
                <a:gd name="connsiteY44" fmla="*/ 38083 h 1642648"/>
                <a:gd name="connsiteX45" fmla="*/ 3105785 w 3881519"/>
                <a:gd name="connsiteY45" fmla="*/ 7907 h 1642648"/>
                <a:gd name="connsiteX46" fmla="*/ 3220040 w 3881519"/>
                <a:gd name="connsiteY46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868881 w 3881519"/>
                <a:gd name="connsiteY3" fmla="*/ 739059 h 1642648"/>
                <a:gd name="connsiteX4" fmla="*/ 2870586 w 3881519"/>
                <a:gd name="connsiteY4" fmla="*/ 702435 h 1642648"/>
                <a:gd name="connsiteX5" fmla="*/ 2419289 w 3881519"/>
                <a:gd name="connsiteY5" fmla="*/ 265009 h 1642648"/>
                <a:gd name="connsiteX6" fmla="*/ 2293014 w 3881519"/>
                <a:gd name="connsiteY6" fmla="*/ 131863 h 1642648"/>
                <a:gd name="connsiteX7" fmla="*/ 3220040 w 3881519"/>
                <a:gd name="connsiteY7" fmla="*/ 242 h 1642648"/>
                <a:gd name="connsiteX8" fmla="*/ 3252284 w 3881519"/>
                <a:gd name="connsiteY8" fmla="*/ 25673 h 1642648"/>
                <a:gd name="connsiteX9" fmla="*/ 3547714 w 3881519"/>
                <a:gd name="connsiteY9" fmla="*/ 710223 h 1642648"/>
                <a:gd name="connsiteX10" fmla="*/ 3875631 w 3881519"/>
                <a:gd name="connsiteY10" fmla="*/ 1468387 h 1642648"/>
                <a:gd name="connsiteX11" fmla="*/ 3856529 w 3881519"/>
                <a:gd name="connsiteY11" fmla="*/ 1500266 h 1642648"/>
                <a:gd name="connsiteX12" fmla="*/ 3627533 w 3881519"/>
                <a:gd name="connsiteY12" fmla="*/ 1507080 h 1642648"/>
                <a:gd name="connsiteX13" fmla="*/ 3618042 w 3881519"/>
                <a:gd name="connsiteY13" fmla="*/ 1472768 h 1642648"/>
                <a:gd name="connsiteX14" fmla="*/ 3598696 w 3881519"/>
                <a:gd name="connsiteY14" fmla="*/ 1395868 h 1642648"/>
                <a:gd name="connsiteX15" fmla="*/ 3435650 w 3881519"/>
                <a:gd name="connsiteY15" fmla="*/ 1069045 h 1642648"/>
                <a:gd name="connsiteX16" fmla="*/ 3421657 w 3881519"/>
                <a:gd name="connsiteY16" fmla="*/ 1049090 h 1642648"/>
                <a:gd name="connsiteX17" fmla="*/ 3387101 w 3881519"/>
                <a:gd name="connsiteY17" fmla="*/ 980830 h 1642648"/>
                <a:gd name="connsiteX18" fmla="*/ 3231234 w 3881519"/>
                <a:gd name="connsiteY18" fmla="*/ 587694 h 1642648"/>
                <a:gd name="connsiteX19" fmla="*/ 3160783 w 3881519"/>
                <a:gd name="connsiteY19" fmla="*/ 409560 h 1642648"/>
                <a:gd name="connsiteX20" fmla="*/ 3147398 w 3881519"/>
                <a:gd name="connsiteY20" fmla="*/ 390823 h 1642648"/>
                <a:gd name="connsiteX21" fmla="*/ 3117345 w 3881519"/>
                <a:gd name="connsiteY21" fmla="*/ 459935 h 1642648"/>
                <a:gd name="connsiteX22" fmla="*/ 2985448 w 3881519"/>
                <a:gd name="connsiteY22" fmla="*/ 796491 h 1642648"/>
                <a:gd name="connsiteX23" fmla="*/ 2855498 w 3881519"/>
                <a:gd name="connsiteY23" fmla="*/ 1130493 h 1642648"/>
                <a:gd name="connsiteX24" fmla="*/ 2814006 w 3881519"/>
                <a:gd name="connsiteY24" fmla="*/ 1242191 h 1642648"/>
                <a:gd name="connsiteX25" fmla="*/ 2791982 w 3881519"/>
                <a:gd name="connsiteY25" fmla="*/ 1266161 h 1642648"/>
                <a:gd name="connsiteX26" fmla="*/ 2636846 w 3881519"/>
                <a:gd name="connsiteY26" fmla="*/ 1530685 h 1642648"/>
                <a:gd name="connsiteX27" fmla="*/ 2571383 w 3881519"/>
                <a:gd name="connsiteY27" fmla="*/ 1568040 h 1642648"/>
                <a:gd name="connsiteX28" fmla="*/ 2119842 w 3881519"/>
                <a:gd name="connsiteY28" fmla="*/ 1581059 h 1642648"/>
                <a:gd name="connsiteX29" fmla="*/ 1699208 w 3881519"/>
                <a:gd name="connsiteY29" fmla="*/ 1593836 h 1642648"/>
                <a:gd name="connsiteX30" fmla="*/ 1355959 w 3881519"/>
                <a:gd name="connsiteY30" fmla="*/ 1604543 h 1642648"/>
                <a:gd name="connsiteX31" fmla="*/ 1331578 w 3881519"/>
                <a:gd name="connsiteY31" fmla="*/ 1604497 h 1642648"/>
                <a:gd name="connsiteX32" fmla="*/ 1323684 w 3881519"/>
                <a:gd name="connsiteY32" fmla="*/ 1600138 h 1642648"/>
                <a:gd name="connsiteX33" fmla="*/ 1220394 w 3881519"/>
                <a:gd name="connsiteY33" fmla="*/ 1606530 h 1642648"/>
                <a:gd name="connsiteX34" fmla="*/ 0 w 3881519"/>
                <a:gd name="connsiteY34" fmla="*/ 1636304 h 1642648"/>
                <a:gd name="connsiteX35" fmla="*/ 53051 w 3881519"/>
                <a:gd name="connsiteY35" fmla="*/ 1510369 h 1642648"/>
                <a:gd name="connsiteX36" fmla="*/ 601079 w 3881519"/>
                <a:gd name="connsiteY36" fmla="*/ 220601 h 1642648"/>
                <a:gd name="connsiteX37" fmla="*/ 674693 w 3881519"/>
                <a:gd name="connsiteY37" fmla="*/ 165238 h 1642648"/>
                <a:gd name="connsiteX38" fmla="*/ 2181858 w 3881519"/>
                <a:gd name="connsiteY38" fmla="*/ 71886 h 1642648"/>
                <a:gd name="connsiteX39" fmla="*/ 2234897 w 3881519"/>
                <a:gd name="connsiteY39" fmla="*/ 70582 h 1642648"/>
                <a:gd name="connsiteX40" fmla="*/ 2233731 w 3881519"/>
                <a:gd name="connsiteY40" fmla="*/ 69354 h 1642648"/>
                <a:gd name="connsiteX41" fmla="*/ 2263664 w 3881519"/>
                <a:gd name="connsiteY41" fmla="*/ 58403 h 1642648"/>
                <a:gd name="connsiteX42" fmla="*/ 2408093 w 3881519"/>
                <a:gd name="connsiteY42" fmla="*/ 54023 h 1642648"/>
                <a:gd name="connsiteX43" fmla="*/ 2645728 w 3881519"/>
                <a:gd name="connsiteY43" fmla="*/ 38083 h 1642648"/>
                <a:gd name="connsiteX44" fmla="*/ 3105785 w 3881519"/>
                <a:gd name="connsiteY44" fmla="*/ 7907 h 1642648"/>
                <a:gd name="connsiteX45" fmla="*/ 3220040 w 3881519"/>
                <a:gd name="connsiteY45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870586 w 3881519"/>
                <a:gd name="connsiteY3" fmla="*/ 702435 h 1642648"/>
                <a:gd name="connsiteX4" fmla="*/ 2419289 w 3881519"/>
                <a:gd name="connsiteY4" fmla="*/ 265009 h 1642648"/>
                <a:gd name="connsiteX5" fmla="*/ 2293014 w 3881519"/>
                <a:gd name="connsiteY5" fmla="*/ 131863 h 1642648"/>
                <a:gd name="connsiteX6" fmla="*/ 3220040 w 3881519"/>
                <a:gd name="connsiteY6" fmla="*/ 242 h 1642648"/>
                <a:gd name="connsiteX7" fmla="*/ 3252284 w 3881519"/>
                <a:gd name="connsiteY7" fmla="*/ 25673 h 1642648"/>
                <a:gd name="connsiteX8" fmla="*/ 3547714 w 3881519"/>
                <a:gd name="connsiteY8" fmla="*/ 710223 h 1642648"/>
                <a:gd name="connsiteX9" fmla="*/ 3875631 w 3881519"/>
                <a:gd name="connsiteY9" fmla="*/ 1468387 h 1642648"/>
                <a:gd name="connsiteX10" fmla="*/ 3856529 w 3881519"/>
                <a:gd name="connsiteY10" fmla="*/ 1500266 h 1642648"/>
                <a:gd name="connsiteX11" fmla="*/ 3627533 w 3881519"/>
                <a:gd name="connsiteY11" fmla="*/ 1507080 h 1642648"/>
                <a:gd name="connsiteX12" fmla="*/ 3618042 w 3881519"/>
                <a:gd name="connsiteY12" fmla="*/ 1472768 h 1642648"/>
                <a:gd name="connsiteX13" fmla="*/ 3598696 w 3881519"/>
                <a:gd name="connsiteY13" fmla="*/ 1395868 h 1642648"/>
                <a:gd name="connsiteX14" fmla="*/ 3435650 w 3881519"/>
                <a:gd name="connsiteY14" fmla="*/ 1069045 h 1642648"/>
                <a:gd name="connsiteX15" fmla="*/ 3421657 w 3881519"/>
                <a:gd name="connsiteY15" fmla="*/ 1049090 h 1642648"/>
                <a:gd name="connsiteX16" fmla="*/ 3387101 w 3881519"/>
                <a:gd name="connsiteY16" fmla="*/ 980830 h 1642648"/>
                <a:gd name="connsiteX17" fmla="*/ 3231234 w 3881519"/>
                <a:gd name="connsiteY17" fmla="*/ 587694 h 1642648"/>
                <a:gd name="connsiteX18" fmla="*/ 3160783 w 3881519"/>
                <a:gd name="connsiteY18" fmla="*/ 409560 h 1642648"/>
                <a:gd name="connsiteX19" fmla="*/ 3147398 w 3881519"/>
                <a:gd name="connsiteY19" fmla="*/ 390823 h 1642648"/>
                <a:gd name="connsiteX20" fmla="*/ 3117345 w 3881519"/>
                <a:gd name="connsiteY20" fmla="*/ 459935 h 1642648"/>
                <a:gd name="connsiteX21" fmla="*/ 2985448 w 3881519"/>
                <a:gd name="connsiteY21" fmla="*/ 796491 h 1642648"/>
                <a:gd name="connsiteX22" fmla="*/ 2855498 w 3881519"/>
                <a:gd name="connsiteY22" fmla="*/ 1130493 h 1642648"/>
                <a:gd name="connsiteX23" fmla="*/ 2814006 w 3881519"/>
                <a:gd name="connsiteY23" fmla="*/ 1242191 h 1642648"/>
                <a:gd name="connsiteX24" fmla="*/ 2791982 w 3881519"/>
                <a:gd name="connsiteY24" fmla="*/ 1266161 h 1642648"/>
                <a:gd name="connsiteX25" fmla="*/ 2636846 w 3881519"/>
                <a:gd name="connsiteY25" fmla="*/ 1530685 h 1642648"/>
                <a:gd name="connsiteX26" fmla="*/ 2571383 w 3881519"/>
                <a:gd name="connsiteY26" fmla="*/ 1568040 h 1642648"/>
                <a:gd name="connsiteX27" fmla="*/ 2119842 w 3881519"/>
                <a:gd name="connsiteY27" fmla="*/ 1581059 h 1642648"/>
                <a:gd name="connsiteX28" fmla="*/ 1699208 w 3881519"/>
                <a:gd name="connsiteY28" fmla="*/ 1593836 h 1642648"/>
                <a:gd name="connsiteX29" fmla="*/ 1355959 w 3881519"/>
                <a:gd name="connsiteY29" fmla="*/ 1604543 h 1642648"/>
                <a:gd name="connsiteX30" fmla="*/ 1331578 w 3881519"/>
                <a:gd name="connsiteY30" fmla="*/ 1604497 h 1642648"/>
                <a:gd name="connsiteX31" fmla="*/ 1323684 w 3881519"/>
                <a:gd name="connsiteY31" fmla="*/ 1600138 h 1642648"/>
                <a:gd name="connsiteX32" fmla="*/ 1220394 w 3881519"/>
                <a:gd name="connsiteY32" fmla="*/ 1606530 h 1642648"/>
                <a:gd name="connsiteX33" fmla="*/ 0 w 3881519"/>
                <a:gd name="connsiteY33" fmla="*/ 1636304 h 1642648"/>
                <a:gd name="connsiteX34" fmla="*/ 53051 w 3881519"/>
                <a:gd name="connsiteY34" fmla="*/ 1510369 h 1642648"/>
                <a:gd name="connsiteX35" fmla="*/ 601079 w 3881519"/>
                <a:gd name="connsiteY35" fmla="*/ 220601 h 1642648"/>
                <a:gd name="connsiteX36" fmla="*/ 674693 w 3881519"/>
                <a:gd name="connsiteY36" fmla="*/ 165238 h 1642648"/>
                <a:gd name="connsiteX37" fmla="*/ 2181858 w 3881519"/>
                <a:gd name="connsiteY37" fmla="*/ 71886 h 1642648"/>
                <a:gd name="connsiteX38" fmla="*/ 2234897 w 3881519"/>
                <a:gd name="connsiteY38" fmla="*/ 70582 h 1642648"/>
                <a:gd name="connsiteX39" fmla="*/ 2233731 w 3881519"/>
                <a:gd name="connsiteY39" fmla="*/ 69354 h 1642648"/>
                <a:gd name="connsiteX40" fmla="*/ 2263664 w 3881519"/>
                <a:gd name="connsiteY40" fmla="*/ 58403 h 1642648"/>
                <a:gd name="connsiteX41" fmla="*/ 2408093 w 3881519"/>
                <a:gd name="connsiteY41" fmla="*/ 54023 h 1642648"/>
                <a:gd name="connsiteX42" fmla="*/ 2645728 w 3881519"/>
                <a:gd name="connsiteY42" fmla="*/ 38083 h 1642648"/>
                <a:gd name="connsiteX43" fmla="*/ 3105785 w 3881519"/>
                <a:gd name="connsiteY43" fmla="*/ 7907 h 1642648"/>
                <a:gd name="connsiteX44" fmla="*/ 3220040 w 3881519"/>
                <a:gd name="connsiteY44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419289 w 3881519"/>
                <a:gd name="connsiteY3" fmla="*/ 265009 h 1642648"/>
                <a:gd name="connsiteX4" fmla="*/ 2293014 w 3881519"/>
                <a:gd name="connsiteY4" fmla="*/ 131863 h 1642648"/>
                <a:gd name="connsiteX5" fmla="*/ 3220040 w 3881519"/>
                <a:gd name="connsiteY5" fmla="*/ 242 h 1642648"/>
                <a:gd name="connsiteX6" fmla="*/ 3252284 w 3881519"/>
                <a:gd name="connsiteY6" fmla="*/ 25673 h 1642648"/>
                <a:gd name="connsiteX7" fmla="*/ 3547714 w 3881519"/>
                <a:gd name="connsiteY7" fmla="*/ 710223 h 1642648"/>
                <a:gd name="connsiteX8" fmla="*/ 3875631 w 3881519"/>
                <a:gd name="connsiteY8" fmla="*/ 1468387 h 1642648"/>
                <a:gd name="connsiteX9" fmla="*/ 3856529 w 3881519"/>
                <a:gd name="connsiteY9" fmla="*/ 1500266 h 1642648"/>
                <a:gd name="connsiteX10" fmla="*/ 3627533 w 3881519"/>
                <a:gd name="connsiteY10" fmla="*/ 1507080 h 1642648"/>
                <a:gd name="connsiteX11" fmla="*/ 3618042 w 3881519"/>
                <a:gd name="connsiteY11" fmla="*/ 1472768 h 1642648"/>
                <a:gd name="connsiteX12" fmla="*/ 3598696 w 3881519"/>
                <a:gd name="connsiteY12" fmla="*/ 1395868 h 1642648"/>
                <a:gd name="connsiteX13" fmla="*/ 3435650 w 3881519"/>
                <a:gd name="connsiteY13" fmla="*/ 1069045 h 1642648"/>
                <a:gd name="connsiteX14" fmla="*/ 3421657 w 3881519"/>
                <a:gd name="connsiteY14" fmla="*/ 1049090 h 1642648"/>
                <a:gd name="connsiteX15" fmla="*/ 3387101 w 3881519"/>
                <a:gd name="connsiteY15" fmla="*/ 980830 h 1642648"/>
                <a:gd name="connsiteX16" fmla="*/ 3231234 w 3881519"/>
                <a:gd name="connsiteY16" fmla="*/ 587694 h 1642648"/>
                <a:gd name="connsiteX17" fmla="*/ 3160783 w 3881519"/>
                <a:gd name="connsiteY17" fmla="*/ 409560 h 1642648"/>
                <a:gd name="connsiteX18" fmla="*/ 3147398 w 3881519"/>
                <a:gd name="connsiteY18" fmla="*/ 390823 h 1642648"/>
                <a:gd name="connsiteX19" fmla="*/ 3117345 w 3881519"/>
                <a:gd name="connsiteY19" fmla="*/ 459935 h 1642648"/>
                <a:gd name="connsiteX20" fmla="*/ 2985448 w 3881519"/>
                <a:gd name="connsiteY20" fmla="*/ 796491 h 1642648"/>
                <a:gd name="connsiteX21" fmla="*/ 2855498 w 3881519"/>
                <a:gd name="connsiteY21" fmla="*/ 1130493 h 1642648"/>
                <a:gd name="connsiteX22" fmla="*/ 2814006 w 3881519"/>
                <a:gd name="connsiteY22" fmla="*/ 1242191 h 1642648"/>
                <a:gd name="connsiteX23" fmla="*/ 2791982 w 3881519"/>
                <a:gd name="connsiteY23" fmla="*/ 1266161 h 1642648"/>
                <a:gd name="connsiteX24" fmla="*/ 2636846 w 3881519"/>
                <a:gd name="connsiteY24" fmla="*/ 1530685 h 1642648"/>
                <a:gd name="connsiteX25" fmla="*/ 2571383 w 3881519"/>
                <a:gd name="connsiteY25" fmla="*/ 1568040 h 1642648"/>
                <a:gd name="connsiteX26" fmla="*/ 2119842 w 3881519"/>
                <a:gd name="connsiteY26" fmla="*/ 1581059 h 1642648"/>
                <a:gd name="connsiteX27" fmla="*/ 1699208 w 3881519"/>
                <a:gd name="connsiteY27" fmla="*/ 1593836 h 1642648"/>
                <a:gd name="connsiteX28" fmla="*/ 1355959 w 3881519"/>
                <a:gd name="connsiteY28" fmla="*/ 1604543 h 1642648"/>
                <a:gd name="connsiteX29" fmla="*/ 1331578 w 3881519"/>
                <a:gd name="connsiteY29" fmla="*/ 1604497 h 1642648"/>
                <a:gd name="connsiteX30" fmla="*/ 1323684 w 3881519"/>
                <a:gd name="connsiteY30" fmla="*/ 1600138 h 1642648"/>
                <a:gd name="connsiteX31" fmla="*/ 1220394 w 3881519"/>
                <a:gd name="connsiteY31" fmla="*/ 1606530 h 1642648"/>
                <a:gd name="connsiteX32" fmla="*/ 0 w 3881519"/>
                <a:gd name="connsiteY32" fmla="*/ 1636304 h 1642648"/>
                <a:gd name="connsiteX33" fmla="*/ 53051 w 3881519"/>
                <a:gd name="connsiteY33" fmla="*/ 1510369 h 1642648"/>
                <a:gd name="connsiteX34" fmla="*/ 601079 w 3881519"/>
                <a:gd name="connsiteY34" fmla="*/ 220601 h 1642648"/>
                <a:gd name="connsiteX35" fmla="*/ 674693 w 3881519"/>
                <a:gd name="connsiteY35" fmla="*/ 165238 h 1642648"/>
                <a:gd name="connsiteX36" fmla="*/ 2181858 w 3881519"/>
                <a:gd name="connsiteY36" fmla="*/ 71886 h 1642648"/>
                <a:gd name="connsiteX37" fmla="*/ 2234897 w 3881519"/>
                <a:gd name="connsiteY37" fmla="*/ 70582 h 1642648"/>
                <a:gd name="connsiteX38" fmla="*/ 2233731 w 3881519"/>
                <a:gd name="connsiteY38" fmla="*/ 69354 h 1642648"/>
                <a:gd name="connsiteX39" fmla="*/ 2263664 w 3881519"/>
                <a:gd name="connsiteY39" fmla="*/ 58403 h 1642648"/>
                <a:gd name="connsiteX40" fmla="*/ 2408093 w 3881519"/>
                <a:gd name="connsiteY40" fmla="*/ 54023 h 1642648"/>
                <a:gd name="connsiteX41" fmla="*/ 2645728 w 3881519"/>
                <a:gd name="connsiteY41" fmla="*/ 38083 h 1642648"/>
                <a:gd name="connsiteX42" fmla="*/ 3105785 w 3881519"/>
                <a:gd name="connsiteY42" fmla="*/ 7907 h 1642648"/>
                <a:gd name="connsiteX43" fmla="*/ 3220040 w 3881519"/>
                <a:gd name="connsiteY43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419289 w 3881519"/>
                <a:gd name="connsiteY2" fmla="*/ 265009 h 1642648"/>
                <a:gd name="connsiteX3" fmla="*/ 2293014 w 3881519"/>
                <a:gd name="connsiteY3" fmla="*/ 131863 h 1642648"/>
                <a:gd name="connsiteX4" fmla="*/ 3220040 w 3881519"/>
                <a:gd name="connsiteY4" fmla="*/ 242 h 1642648"/>
                <a:gd name="connsiteX5" fmla="*/ 3252284 w 3881519"/>
                <a:gd name="connsiteY5" fmla="*/ 25673 h 1642648"/>
                <a:gd name="connsiteX6" fmla="*/ 3547714 w 3881519"/>
                <a:gd name="connsiteY6" fmla="*/ 710223 h 1642648"/>
                <a:gd name="connsiteX7" fmla="*/ 3875631 w 3881519"/>
                <a:gd name="connsiteY7" fmla="*/ 1468387 h 1642648"/>
                <a:gd name="connsiteX8" fmla="*/ 3856529 w 3881519"/>
                <a:gd name="connsiteY8" fmla="*/ 1500266 h 1642648"/>
                <a:gd name="connsiteX9" fmla="*/ 3627533 w 3881519"/>
                <a:gd name="connsiteY9" fmla="*/ 1507080 h 1642648"/>
                <a:gd name="connsiteX10" fmla="*/ 3618042 w 3881519"/>
                <a:gd name="connsiteY10" fmla="*/ 1472768 h 1642648"/>
                <a:gd name="connsiteX11" fmla="*/ 3598696 w 3881519"/>
                <a:gd name="connsiteY11" fmla="*/ 1395868 h 1642648"/>
                <a:gd name="connsiteX12" fmla="*/ 3435650 w 3881519"/>
                <a:gd name="connsiteY12" fmla="*/ 1069045 h 1642648"/>
                <a:gd name="connsiteX13" fmla="*/ 3421657 w 3881519"/>
                <a:gd name="connsiteY13" fmla="*/ 1049090 h 1642648"/>
                <a:gd name="connsiteX14" fmla="*/ 3387101 w 3881519"/>
                <a:gd name="connsiteY14" fmla="*/ 980830 h 1642648"/>
                <a:gd name="connsiteX15" fmla="*/ 3231234 w 3881519"/>
                <a:gd name="connsiteY15" fmla="*/ 587694 h 1642648"/>
                <a:gd name="connsiteX16" fmla="*/ 3160783 w 3881519"/>
                <a:gd name="connsiteY16" fmla="*/ 409560 h 1642648"/>
                <a:gd name="connsiteX17" fmla="*/ 3147398 w 3881519"/>
                <a:gd name="connsiteY17" fmla="*/ 390823 h 1642648"/>
                <a:gd name="connsiteX18" fmla="*/ 3117345 w 3881519"/>
                <a:gd name="connsiteY18" fmla="*/ 459935 h 1642648"/>
                <a:gd name="connsiteX19" fmla="*/ 2985448 w 3881519"/>
                <a:gd name="connsiteY19" fmla="*/ 796491 h 1642648"/>
                <a:gd name="connsiteX20" fmla="*/ 2855498 w 3881519"/>
                <a:gd name="connsiteY20" fmla="*/ 1130493 h 1642648"/>
                <a:gd name="connsiteX21" fmla="*/ 2814006 w 3881519"/>
                <a:gd name="connsiteY21" fmla="*/ 1242191 h 1642648"/>
                <a:gd name="connsiteX22" fmla="*/ 2791982 w 3881519"/>
                <a:gd name="connsiteY22" fmla="*/ 1266161 h 1642648"/>
                <a:gd name="connsiteX23" fmla="*/ 2636846 w 3881519"/>
                <a:gd name="connsiteY23" fmla="*/ 1530685 h 1642648"/>
                <a:gd name="connsiteX24" fmla="*/ 2571383 w 3881519"/>
                <a:gd name="connsiteY24" fmla="*/ 1568040 h 1642648"/>
                <a:gd name="connsiteX25" fmla="*/ 2119842 w 3881519"/>
                <a:gd name="connsiteY25" fmla="*/ 1581059 h 1642648"/>
                <a:gd name="connsiteX26" fmla="*/ 1699208 w 3881519"/>
                <a:gd name="connsiteY26" fmla="*/ 1593836 h 1642648"/>
                <a:gd name="connsiteX27" fmla="*/ 1355959 w 3881519"/>
                <a:gd name="connsiteY27" fmla="*/ 1604543 h 1642648"/>
                <a:gd name="connsiteX28" fmla="*/ 1331578 w 3881519"/>
                <a:gd name="connsiteY28" fmla="*/ 1604497 h 1642648"/>
                <a:gd name="connsiteX29" fmla="*/ 1323684 w 3881519"/>
                <a:gd name="connsiteY29" fmla="*/ 1600138 h 1642648"/>
                <a:gd name="connsiteX30" fmla="*/ 1220394 w 3881519"/>
                <a:gd name="connsiteY30" fmla="*/ 1606530 h 1642648"/>
                <a:gd name="connsiteX31" fmla="*/ 0 w 3881519"/>
                <a:gd name="connsiteY31" fmla="*/ 1636304 h 1642648"/>
                <a:gd name="connsiteX32" fmla="*/ 53051 w 3881519"/>
                <a:gd name="connsiteY32" fmla="*/ 1510369 h 1642648"/>
                <a:gd name="connsiteX33" fmla="*/ 601079 w 3881519"/>
                <a:gd name="connsiteY33" fmla="*/ 220601 h 1642648"/>
                <a:gd name="connsiteX34" fmla="*/ 674693 w 3881519"/>
                <a:gd name="connsiteY34" fmla="*/ 165238 h 1642648"/>
                <a:gd name="connsiteX35" fmla="*/ 2181858 w 3881519"/>
                <a:gd name="connsiteY35" fmla="*/ 71886 h 1642648"/>
                <a:gd name="connsiteX36" fmla="*/ 2234897 w 3881519"/>
                <a:gd name="connsiteY36" fmla="*/ 70582 h 1642648"/>
                <a:gd name="connsiteX37" fmla="*/ 2233731 w 3881519"/>
                <a:gd name="connsiteY37" fmla="*/ 69354 h 1642648"/>
                <a:gd name="connsiteX38" fmla="*/ 2263664 w 3881519"/>
                <a:gd name="connsiteY38" fmla="*/ 58403 h 1642648"/>
                <a:gd name="connsiteX39" fmla="*/ 2408093 w 3881519"/>
                <a:gd name="connsiteY39" fmla="*/ 54023 h 1642648"/>
                <a:gd name="connsiteX40" fmla="*/ 2645728 w 3881519"/>
                <a:gd name="connsiteY40" fmla="*/ 38083 h 1642648"/>
                <a:gd name="connsiteX41" fmla="*/ 3105785 w 3881519"/>
                <a:gd name="connsiteY41" fmla="*/ 7907 h 1642648"/>
                <a:gd name="connsiteX42" fmla="*/ 3220040 w 3881519"/>
                <a:gd name="connsiteY42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93014 w 3881519"/>
                <a:gd name="connsiteY2" fmla="*/ 131863 h 1642648"/>
                <a:gd name="connsiteX3" fmla="*/ 3220040 w 3881519"/>
                <a:gd name="connsiteY3" fmla="*/ 242 h 1642648"/>
                <a:gd name="connsiteX4" fmla="*/ 3252284 w 3881519"/>
                <a:gd name="connsiteY4" fmla="*/ 25673 h 1642648"/>
                <a:gd name="connsiteX5" fmla="*/ 3547714 w 3881519"/>
                <a:gd name="connsiteY5" fmla="*/ 710223 h 1642648"/>
                <a:gd name="connsiteX6" fmla="*/ 3875631 w 3881519"/>
                <a:gd name="connsiteY6" fmla="*/ 1468387 h 1642648"/>
                <a:gd name="connsiteX7" fmla="*/ 3856529 w 3881519"/>
                <a:gd name="connsiteY7" fmla="*/ 1500266 h 1642648"/>
                <a:gd name="connsiteX8" fmla="*/ 3627533 w 3881519"/>
                <a:gd name="connsiteY8" fmla="*/ 1507080 h 1642648"/>
                <a:gd name="connsiteX9" fmla="*/ 3618042 w 3881519"/>
                <a:gd name="connsiteY9" fmla="*/ 1472768 h 1642648"/>
                <a:gd name="connsiteX10" fmla="*/ 3598696 w 3881519"/>
                <a:gd name="connsiteY10" fmla="*/ 1395868 h 1642648"/>
                <a:gd name="connsiteX11" fmla="*/ 3435650 w 3881519"/>
                <a:gd name="connsiteY11" fmla="*/ 1069045 h 1642648"/>
                <a:gd name="connsiteX12" fmla="*/ 3421657 w 3881519"/>
                <a:gd name="connsiteY12" fmla="*/ 1049090 h 1642648"/>
                <a:gd name="connsiteX13" fmla="*/ 3387101 w 3881519"/>
                <a:gd name="connsiteY13" fmla="*/ 980830 h 1642648"/>
                <a:gd name="connsiteX14" fmla="*/ 3231234 w 3881519"/>
                <a:gd name="connsiteY14" fmla="*/ 587694 h 1642648"/>
                <a:gd name="connsiteX15" fmla="*/ 3160783 w 3881519"/>
                <a:gd name="connsiteY15" fmla="*/ 409560 h 1642648"/>
                <a:gd name="connsiteX16" fmla="*/ 3147398 w 3881519"/>
                <a:gd name="connsiteY16" fmla="*/ 390823 h 1642648"/>
                <a:gd name="connsiteX17" fmla="*/ 3117345 w 3881519"/>
                <a:gd name="connsiteY17" fmla="*/ 459935 h 1642648"/>
                <a:gd name="connsiteX18" fmla="*/ 2985448 w 3881519"/>
                <a:gd name="connsiteY18" fmla="*/ 796491 h 1642648"/>
                <a:gd name="connsiteX19" fmla="*/ 2855498 w 3881519"/>
                <a:gd name="connsiteY19" fmla="*/ 1130493 h 1642648"/>
                <a:gd name="connsiteX20" fmla="*/ 2814006 w 3881519"/>
                <a:gd name="connsiteY20" fmla="*/ 1242191 h 1642648"/>
                <a:gd name="connsiteX21" fmla="*/ 2791982 w 3881519"/>
                <a:gd name="connsiteY21" fmla="*/ 1266161 h 1642648"/>
                <a:gd name="connsiteX22" fmla="*/ 2636846 w 3881519"/>
                <a:gd name="connsiteY22" fmla="*/ 1530685 h 1642648"/>
                <a:gd name="connsiteX23" fmla="*/ 2571383 w 3881519"/>
                <a:gd name="connsiteY23" fmla="*/ 1568040 h 1642648"/>
                <a:gd name="connsiteX24" fmla="*/ 2119842 w 3881519"/>
                <a:gd name="connsiteY24" fmla="*/ 1581059 h 1642648"/>
                <a:gd name="connsiteX25" fmla="*/ 1699208 w 3881519"/>
                <a:gd name="connsiteY25" fmla="*/ 1593836 h 1642648"/>
                <a:gd name="connsiteX26" fmla="*/ 1355959 w 3881519"/>
                <a:gd name="connsiteY26" fmla="*/ 1604543 h 1642648"/>
                <a:gd name="connsiteX27" fmla="*/ 1331578 w 3881519"/>
                <a:gd name="connsiteY27" fmla="*/ 1604497 h 1642648"/>
                <a:gd name="connsiteX28" fmla="*/ 1323684 w 3881519"/>
                <a:gd name="connsiteY28" fmla="*/ 1600138 h 1642648"/>
                <a:gd name="connsiteX29" fmla="*/ 1220394 w 3881519"/>
                <a:gd name="connsiteY29" fmla="*/ 1606530 h 1642648"/>
                <a:gd name="connsiteX30" fmla="*/ 0 w 3881519"/>
                <a:gd name="connsiteY30" fmla="*/ 1636304 h 1642648"/>
                <a:gd name="connsiteX31" fmla="*/ 53051 w 3881519"/>
                <a:gd name="connsiteY31" fmla="*/ 1510369 h 1642648"/>
                <a:gd name="connsiteX32" fmla="*/ 601079 w 3881519"/>
                <a:gd name="connsiteY32" fmla="*/ 220601 h 1642648"/>
                <a:gd name="connsiteX33" fmla="*/ 674693 w 3881519"/>
                <a:gd name="connsiteY33" fmla="*/ 165238 h 1642648"/>
                <a:gd name="connsiteX34" fmla="*/ 2181858 w 3881519"/>
                <a:gd name="connsiteY34" fmla="*/ 71886 h 1642648"/>
                <a:gd name="connsiteX35" fmla="*/ 2234897 w 3881519"/>
                <a:gd name="connsiteY35" fmla="*/ 70582 h 1642648"/>
                <a:gd name="connsiteX36" fmla="*/ 2233731 w 3881519"/>
                <a:gd name="connsiteY36" fmla="*/ 69354 h 1642648"/>
                <a:gd name="connsiteX37" fmla="*/ 2263664 w 3881519"/>
                <a:gd name="connsiteY37" fmla="*/ 58403 h 1642648"/>
                <a:gd name="connsiteX38" fmla="*/ 2408093 w 3881519"/>
                <a:gd name="connsiteY38" fmla="*/ 54023 h 1642648"/>
                <a:gd name="connsiteX39" fmla="*/ 2645728 w 3881519"/>
                <a:gd name="connsiteY39" fmla="*/ 38083 h 1642648"/>
                <a:gd name="connsiteX40" fmla="*/ 3105785 w 3881519"/>
                <a:gd name="connsiteY40" fmla="*/ 7907 h 1642648"/>
                <a:gd name="connsiteX41" fmla="*/ 3220040 w 3881519"/>
                <a:gd name="connsiteY4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263664 w 3881519"/>
                <a:gd name="connsiteY34" fmla="*/ 58403 h 1642648"/>
                <a:gd name="connsiteX35" fmla="*/ 2408093 w 3881519"/>
                <a:gd name="connsiteY35" fmla="*/ 54023 h 1642648"/>
                <a:gd name="connsiteX36" fmla="*/ 2645728 w 3881519"/>
                <a:gd name="connsiteY36" fmla="*/ 38083 h 1642648"/>
                <a:gd name="connsiteX37" fmla="*/ 3105785 w 3881519"/>
                <a:gd name="connsiteY37" fmla="*/ 7907 h 1642648"/>
                <a:gd name="connsiteX38" fmla="*/ 3220040 w 3881519"/>
                <a:gd name="connsiteY3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408093 w 3881519"/>
                <a:gd name="connsiteY34" fmla="*/ 54023 h 1642648"/>
                <a:gd name="connsiteX35" fmla="*/ 2645728 w 3881519"/>
                <a:gd name="connsiteY35" fmla="*/ 38083 h 1642648"/>
                <a:gd name="connsiteX36" fmla="*/ 3105785 w 3881519"/>
                <a:gd name="connsiteY36" fmla="*/ 7907 h 1642648"/>
                <a:gd name="connsiteX37" fmla="*/ 3220040 w 3881519"/>
                <a:gd name="connsiteY3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408093 w 3881519"/>
                <a:gd name="connsiteY33" fmla="*/ 54023 h 1642648"/>
                <a:gd name="connsiteX34" fmla="*/ 2645728 w 3881519"/>
                <a:gd name="connsiteY34" fmla="*/ 38083 h 1642648"/>
                <a:gd name="connsiteX35" fmla="*/ 3105785 w 3881519"/>
                <a:gd name="connsiteY35" fmla="*/ 7907 h 1642648"/>
                <a:gd name="connsiteX36" fmla="*/ 3220040 w 3881519"/>
                <a:gd name="connsiteY3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408093 w 3881519"/>
                <a:gd name="connsiteY32" fmla="*/ 54023 h 1642648"/>
                <a:gd name="connsiteX33" fmla="*/ 2645728 w 3881519"/>
                <a:gd name="connsiteY33" fmla="*/ 38083 h 1642648"/>
                <a:gd name="connsiteX34" fmla="*/ 3105785 w 3881519"/>
                <a:gd name="connsiteY34" fmla="*/ 7907 h 1642648"/>
                <a:gd name="connsiteX35" fmla="*/ 3220040 w 3881519"/>
                <a:gd name="connsiteY3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408093 w 3881519"/>
                <a:gd name="connsiteY31" fmla="*/ 54023 h 1642648"/>
                <a:gd name="connsiteX32" fmla="*/ 2645728 w 3881519"/>
                <a:gd name="connsiteY32" fmla="*/ 38083 h 1642648"/>
                <a:gd name="connsiteX33" fmla="*/ 3105785 w 3881519"/>
                <a:gd name="connsiteY33" fmla="*/ 7907 h 1642648"/>
                <a:gd name="connsiteX34" fmla="*/ 3220040 w 3881519"/>
                <a:gd name="connsiteY3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645728 w 3881519"/>
                <a:gd name="connsiteY31" fmla="*/ 38083 h 1642648"/>
                <a:gd name="connsiteX32" fmla="*/ 3105785 w 3881519"/>
                <a:gd name="connsiteY32" fmla="*/ 7907 h 1642648"/>
                <a:gd name="connsiteX33" fmla="*/ 3220040 w 3881519"/>
                <a:gd name="connsiteY3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105785 w 3881519"/>
                <a:gd name="connsiteY31" fmla="*/ 7907 h 1642648"/>
                <a:gd name="connsiteX32" fmla="*/ 3220040 w 3881519"/>
                <a:gd name="connsiteY32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220040 w 3881519"/>
                <a:gd name="connsiteY3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985448 w 3881519"/>
                <a:gd name="connsiteY14" fmla="*/ 796491 h 1642648"/>
                <a:gd name="connsiteX15" fmla="*/ 2855498 w 3881519"/>
                <a:gd name="connsiteY15" fmla="*/ 1130493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72099 w 3881519"/>
                <a:gd name="connsiteY15" fmla="*/ 1096136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636846 w 3881519"/>
                <a:gd name="connsiteY16" fmla="*/ 1530685 h 1642648"/>
                <a:gd name="connsiteX17" fmla="*/ 2571383 w 3881519"/>
                <a:gd name="connsiteY17" fmla="*/ 1568040 h 1642648"/>
                <a:gd name="connsiteX18" fmla="*/ 2119842 w 3881519"/>
                <a:gd name="connsiteY18" fmla="*/ 1581059 h 1642648"/>
                <a:gd name="connsiteX19" fmla="*/ 1699208 w 3881519"/>
                <a:gd name="connsiteY19" fmla="*/ 1593836 h 1642648"/>
                <a:gd name="connsiteX20" fmla="*/ 1355959 w 3881519"/>
                <a:gd name="connsiteY20" fmla="*/ 1604543 h 1642648"/>
                <a:gd name="connsiteX21" fmla="*/ 1331578 w 3881519"/>
                <a:gd name="connsiteY21" fmla="*/ 1604497 h 1642648"/>
                <a:gd name="connsiteX22" fmla="*/ 1323684 w 3881519"/>
                <a:gd name="connsiteY22" fmla="*/ 1600138 h 1642648"/>
                <a:gd name="connsiteX23" fmla="*/ 1220394 w 3881519"/>
                <a:gd name="connsiteY23" fmla="*/ 1606530 h 1642648"/>
                <a:gd name="connsiteX24" fmla="*/ 0 w 3881519"/>
                <a:gd name="connsiteY24" fmla="*/ 1636304 h 1642648"/>
                <a:gd name="connsiteX25" fmla="*/ 53051 w 3881519"/>
                <a:gd name="connsiteY25" fmla="*/ 1510369 h 1642648"/>
                <a:gd name="connsiteX26" fmla="*/ 601079 w 3881519"/>
                <a:gd name="connsiteY26" fmla="*/ 220601 h 1642648"/>
                <a:gd name="connsiteX27" fmla="*/ 674693 w 3881519"/>
                <a:gd name="connsiteY27" fmla="*/ 165238 h 1642648"/>
                <a:gd name="connsiteX28" fmla="*/ 3220040 w 3881519"/>
                <a:gd name="connsiteY2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14006 w 3881519"/>
                <a:gd name="connsiteY14" fmla="*/ 1242191 h 1642648"/>
                <a:gd name="connsiteX15" fmla="*/ 2636846 w 3881519"/>
                <a:gd name="connsiteY15" fmla="*/ 1530685 h 1642648"/>
                <a:gd name="connsiteX16" fmla="*/ 2571383 w 3881519"/>
                <a:gd name="connsiteY16" fmla="*/ 1568040 h 1642648"/>
                <a:gd name="connsiteX17" fmla="*/ 2119842 w 3881519"/>
                <a:gd name="connsiteY17" fmla="*/ 1581059 h 1642648"/>
                <a:gd name="connsiteX18" fmla="*/ 1699208 w 3881519"/>
                <a:gd name="connsiteY18" fmla="*/ 1593836 h 1642648"/>
                <a:gd name="connsiteX19" fmla="*/ 1355959 w 3881519"/>
                <a:gd name="connsiteY19" fmla="*/ 1604543 h 1642648"/>
                <a:gd name="connsiteX20" fmla="*/ 1331578 w 3881519"/>
                <a:gd name="connsiteY20" fmla="*/ 1604497 h 1642648"/>
                <a:gd name="connsiteX21" fmla="*/ 1323684 w 3881519"/>
                <a:gd name="connsiteY21" fmla="*/ 1600138 h 1642648"/>
                <a:gd name="connsiteX22" fmla="*/ 1220394 w 3881519"/>
                <a:gd name="connsiteY22" fmla="*/ 1606530 h 1642648"/>
                <a:gd name="connsiteX23" fmla="*/ 0 w 3881519"/>
                <a:gd name="connsiteY23" fmla="*/ 1636304 h 1642648"/>
                <a:gd name="connsiteX24" fmla="*/ 53051 w 3881519"/>
                <a:gd name="connsiteY24" fmla="*/ 1510369 h 1642648"/>
                <a:gd name="connsiteX25" fmla="*/ 601079 w 3881519"/>
                <a:gd name="connsiteY25" fmla="*/ 220601 h 1642648"/>
                <a:gd name="connsiteX26" fmla="*/ 674693 w 3881519"/>
                <a:gd name="connsiteY26" fmla="*/ 165238 h 1642648"/>
                <a:gd name="connsiteX27" fmla="*/ 3220040 w 3881519"/>
                <a:gd name="connsiteY2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2119842 w 3881519"/>
                <a:gd name="connsiteY16" fmla="*/ 1581059 h 1642648"/>
                <a:gd name="connsiteX17" fmla="*/ 1699208 w 3881519"/>
                <a:gd name="connsiteY17" fmla="*/ 1593836 h 1642648"/>
                <a:gd name="connsiteX18" fmla="*/ 1355959 w 3881519"/>
                <a:gd name="connsiteY18" fmla="*/ 1604543 h 1642648"/>
                <a:gd name="connsiteX19" fmla="*/ 1331578 w 3881519"/>
                <a:gd name="connsiteY19" fmla="*/ 1604497 h 1642648"/>
                <a:gd name="connsiteX20" fmla="*/ 1323684 w 3881519"/>
                <a:gd name="connsiteY20" fmla="*/ 1600138 h 1642648"/>
                <a:gd name="connsiteX21" fmla="*/ 1220394 w 3881519"/>
                <a:gd name="connsiteY21" fmla="*/ 1606530 h 1642648"/>
                <a:gd name="connsiteX22" fmla="*/ 0 w 3881519"/>
                <a:gd name="connsiteY22" fmla="*/ 1636304 h 1642648"/>
                <a:gd name="connsiteX23" fmla="*/ 53051 w 3881519"/>
                <a:gd name="connsiteY23" fmla="*/ 1510369 h 1642648"/>
                <a:gd name="connsiteX24" fmla="*/ 601079 w 3881519"/>
                <a:gd name="connsiteY24" fmla="*/ 220601 h 1642648"/>
                <a:gd name="connsiteX25" fmla="*/ 674693 w 3881519"/>
                <a:gd name="connsiteY25" fmla="*/ 165238 h 1642648"/>
                <a:gd name="connsiteX26" fmla="*/ 3220040 w 3881519"/>
                <a:gd name="connsiteY2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699208 w 3881519"/>
                <a:gd name="connsiteY16" fmla="*/ 1593836 h 1642648"/>
                <a:gd name="connsiteX17" fmla="*/ 1355959 w 3881519"/>
                <a:gd name="connsiteY17" fmla="*/ 1604543 h 1642648"/>
                <a:gd name="connsiteX18" fmla="*/ 1331578 w 3881519"/>
                <a:gd name="connsiteY18" fmla="*/ 1604497 h 1642648"/>
                <a:gd name="connsiteX19" fmla="*/ 1323684 w 3881519"/>
                <a:gd name="connsiteY19" fmla="*/ 1600138 h 1642648"/>
                <a:gd name="connsiteX20" fmla="*/ 1220394 w 3881519"/>
                <a:gd name="connsiteY20" fmla="*/ 1606530 h 1642648"/>
                <a:gd name="connsiteX21" fmla="*/ 0 w 3881519"/>
                <a:gd name="connsiteY21" fmla="*/ 1636304 h 1642648"/>
                <a:gd name="connsiteX22" fmla="*/ 53051 w 3881519"/>
                <a:gd name="connsiteY22" fmla="*/ 1510369 h 1642648"/>
                <a:gd name="connsiteX23" fmla="*/ 601079 w 3881519"/>
                <a:gd name="connsiteY23" fmla="*/ 220601 h 1642648"/>
                <a:gd name="connsiteX24" fmla="*/ 674693 w 3881519"/>
                <a:gd name="connsiteY24" fmla="*/ 165238 h 1642648"/>
                <a:gd name="connsiteX25" fmla="*/ 3220040 w 3881519"/>
                <a:gd name="connsiteY2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323684 w 3881519"/>
                <a:gd name="connsiteY18" fmla="*/ 1600138 h 1642648"/>
                <a:gd name="connsiteX19" fmla="*/ 1220394 w 3881519"/>
                <a:gd name="connsiteY19" fmla="*/ 1606530 h 1642648"/>
                <a:gd name="connsiteX20" fmla="*/ 0 w 3881519"/>
                <a:gd name="connsiteY20" fmla="*/ 1636304 h 1642648"/>
                <a:gd name="connsiteX21" fmla="*/ 53051 w 3881519"/>
                <a:gd name="connsiteY21" fmla="*/ 1510369 h 1642648"/>
                <a:gd name="connsiteX22" fmla="*/ 601079 w 3881519"/>
                <a:gd name="connsiteY22" fmla="*/ 220601 h 1642648"/>
                <a:gd name="connsiteX23" fmla="*/ 674693 w 3881519"/>
                <a:gd name="connsiteY23" fmla="*/ 165238 h 1642648"/>
                <a:gd name="connsiteX24" fmla="*/ 3220040 w 3881519"/>
                <a:gd name="connsiteY2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220394 w 3881519"/>
                <a:gd name="connsiteY18" fmla="*/ 1606530 h 1642648"/>
                <a:gd name="connsiteX19" fmla="*/ 0 w 3881519"/>
                <a:gd name="connsiteY19" fmla="*/ 1636304 h 1642648"/>
                <a:gd name="connsiteX20" fmla="*/ 53051 w 3881519"/>
                <a:gd name="connsiteY20" fmla="*/ 1510369 h 1642648"/>
                <a:gd name="connsiteX21" fmla="*/ 601079 w 3881519"/>
                <a:gd name="connsiteY21" fmla="*/ 220601 h 1642648"/>
                <a:gd name="connsiteX22" fmla="*/ 674693 w 3881519"/>
                <a:gd name="connsiteY22" fmla="*/ 165238 h 1642648"/>
                <a:gd name="connsiteX23" fmla="*/ 3220040 w 3881519"/>
                <a:gd name="connsiteY2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220394 w 3881519"/>
                <a:gd name="connsiteY17" fmla="*/ 1606530 h 1642648"/>
                <a:gd name="connsiteX18" fmla="*/ 0 w 3881519"/>
                <a:gd name="connsiteY18" fmla="*/ 1636304 h 1642648"/>
                <a:gd name="connsiteX19" fmla="*/ 53051 w 3881519"/>
                <a:gd name="connsiteY19" fmla="*/ 1510369 h 1642648"/>
                <a:gd name="connsiteX20" fmla="*/ 601079 w 3881519"/>
                <a:gd name="connsiteY20" fmla="*/ 220601 h 1642648"/>
                <a:gd name="connsiteX21" fmla="*/ 674693 w 3881519"/>
                <a:gd name="connsiteY21" fmla="*/ 165238 h 1642648"/>
                <a:gd name="connsiteX22" fmla="*/ 3220040 w 3881519"/>
                <a:gd name="connsiteY22" fmla="*/ 242 h 1642648"/>
                <a:gd name="connsiteX0" fmla="*/ 3220040 w 3881519"/>
                <a:gd name="connsiteY0" fmla="*/ 242 h 1640197"/>
                <a:gd name="connsiteX1" fmla="*/ 3252284 w 3881519"/>
                <a:gd name="connsiteY1" fmla="*/ 25673 h 1640197"/>
                <a:gd name="connsiteX2" fmla="*/ 3875631 w 3881519"/>
                <a:gd name="connsiteY2" fmla="*/ 1468387 h 1640197"/>
                <a:gd name="connsiteX3" fmla="*/ 3856529 w 3881519"/>
                <a:gd name="connsiteY3" fmla="*/ 1500266 h 1640197"/>
                <a:gd name="connsiteX4" fmla="*/ 3627533 w 3881519"/>
                <a:gd name="connsiteY4" fmla="*/ 1507080 h 1640197"/>
                <a:gd name="connsiteX5" fmla="*/ 3618042 w 3881519"/>
                <a:gd name="connsiteY5" fmla="*/ 1472768 h 1640197"/>
                <a:gd name="connsiteX6" fmla="*/ 3598696 w 3881519"/>
                <a:gd name="connsiteY6" fmla="*/ 1395868 h 1640197"/>
                <a:gd name="connsiteX7" fmla="*/ 3435650 w 3881519"/>
                <a:gd name="connsiteY7" fmla="*/ 1069045 h 1640197"/>
                <a:gd name="connsiteX8" fmla="*/ 3421657 w 3881519"/>
                <a:gd name="connsiteY8" fmla="*/ 1049090 h 1640197"/>
                <a:gd name="connsiteX9" fmla="*/ 3387101 w 3881519"/>
                <a:gd name="connsiteY9" fmla="*/ 980830 h 1640197"/>
                <a:gd name="connsiteX10" fmla="*/ 3231234 w 3881519"/>
                <a:gd name="connsiteY10" fmla="*/ 587694 h 1640197"/>
                <a:gd name="connsiteX11" fmla="*/ 3160783 w 3881519"/>
                <a:gd name="connsiteY11" fmla="*/ 409560 h 1640197"/>
                <a:gd name="connsiteX12" fmla="*/ 3147398 w 3881519"/>
                <a:gd name="connsiteY12" fmla="*/ 390823 h 1640197"/>
                <a:gd name="connsiteX13" fmla="*/ 3117345 w 3881519"/>
                <a:gd name="connsiteY13" fmla="*/ 459935 h 1640197"/>
                <a:gd name="connsiteX14" fmla="*/ 2636846 w 3881519"/>
                <a:gd name="connsiteY14" fmla="*/ 1530685 h 1640197"/>
                <a:gd name="connsiteX15" fmla="*/ 2571383 w 3881519"/>
                <a:gd name="connsiteY15" fmla="*/ 1568040 h 1640197"/>
                <a:gd name="connsiteX16" fmla="*/ 1355959 w 3881519"/>
                <a:gd name="connsiteY16" fmla="*/ 1604543 h 1640197"/>
                <a:gd name="connsiteX17" fmla="*/ 0 w 3881519"/>
                <a:gd name="connsiteY17" fmla="*/ 1636304 h 1640197"/>
                <a:gd name="connsiteX18" fmla="*/ 53051 w 3881519"/>
                <a:gd name="connsiteY18" fmla="*/ 1510369 h 1640197"/>
                <a:gd name="connsiteX19" fmla="*/ 601079 w 3881519"/>
                <a:gd name="connsiteY19" fmla="*/ 220601 h 1640197"/>
                <a:gd name="connsiteX20" fmla="*/ 674693 w 3881519"/>
                <a:gd name="connsiteY20" fmla="*/ 165238 h 1640197"/>
                <a:gd name="connsiteX21" fmla="*/ 3220040 w 3881519"/>
                <a:gd name="connsiteY21" fmla="*/ 242 h 1640197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387101 w 3881519"/>
                <a:gd name="connsiteY9" fmla="*/ 980830 h 1636304"/>
                <a:gd name="connsiteX10" fmla="*/ 3231234 w 3881519"/>
                <a:gd name="connsiteY10" fmla="*/ 587694 h 1636304"/>
                <a:gd name="connsiteX11" fmla="*/ 3160783 w 3881519"/>
                <a:gd name="connsiteY11" fmla="*/ 409560 h 1636304"/>
                <a:gd name="connsiteX12" fmla="*/ 3147398 w 3881519"/>
                <a:gd name="connsiteY12" fmla="*/ 390823 h 1636304"/>
                <a:gd name="connsiteX13" fmla="*/ 3117345 w 3881519"/>
                <a:gd name="connsiteY13" fmla="*/ 459935 h 1636304"/>
                <a:gd name="connsiteX14" fmla="*/ 2636846 w 3881519"/>
                <a:gd name="connsiteY14" fmla="*/ 1530685 h 1636304"/>
                <a:gd name="connsiteX15" fmla="*/ 2571383 w 3881519"/>
                <a:gd name="connsiteY15" fmla="*/ 1568040 h 1636304"/>
                <a:gd name="connsiteX16" fmla="*/ 0 w 3881519"/>
                <a:gd name="connsiteY16" fmla="*/ 1636304 h 1636304"/>
                <a:gd name="connsiteX17" fmla="*/ 53051 w 3881519"/>
                <a:gd name="connsiteY17" fmla="*/ 1510369 h 1636304"/>
                <a:gd name="connsiteX18" fmla="*/ 601079 w 3881519"/>
                <a:gd name="connsiteY18" fmla="*/ 220601 h 1636304"/>
                <a:gd name="connsiteX19" fmla="*/ 674693 w 3881519"/>
                <a:gd name="connsiteY19" fmla="*/ 165238 h 1636304"/>
                <a:gd name="connsiteX20" fmla="*/ 3220040 w 3881519"/>
                <a:gd name="connsiteY20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231234 w 3881519"/>
                <a:gd name="connsiteY9" fmla="*/ 587694 h 1636304"/>
                <a:gd name="connsiteX10" fmla="*/ 3160783 w 3881519"/>
                <a:gd name="connsiteY10" fmla="*/ 409560 h 1636304"/>
                <a:gd name="connsiteX11" fmla="*/ 3147398 w 3881519"/>
                <a:gd name="connsiteY11" fmla="*/ 390823 h 1636304"/>
                <a:gd name="connsiteX12" fmla="*/ 3117345 w 3881519"/>
                <a:gd name="connsiteY12" fmla="*/ 459935 h 1636304"/>
                <a:gd name="connsiteX13" fmla="*/ 2636846 w 3881519"/>
                <a:gd name="connsiteY13" fmla="*/ 1530685 h 1636304"/>
                <a:gd name="connsiteX14" fmla="*/ 2571383 w 3881519"/>
                <a:gd name="connsiteY14" fmla="*/ 1568040 h 1636304"/>
                <a:gd name="connsiteX15" fmla="*/ 0 w 3881519"/>
                <a:gd name="connsiteY15" fmla="*/ 1636304 h 1636304"/>
                <a:gd name="connsiteX16" fmla="*/ 53051 w 3881519"/>
                <a:gd name="connsiteY16" fmla="*/ 1510369 h 1636304"/>
                <a:gd name="connsiteX17" fmla="*/ 601079 w 3881519"/>
                <a:gd name="connsiteY17" fmla="*/ 220601 h 1636304"/>
                <a:gd name="connsiteX18" fmla="*/ 674693 w 3881519"/>
                <a:gd name="connsiteY18" fmla="*/ 165238 h 1636304"/>
                <a:gd name="connsiteX19" fmla="*/ 3220040 w 3881519"/>
                <a:gd name="connsiteY19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160783 w 3881519"/>
                <a:gd name="connsiteY9" fmla="*/ 409560 h 1636304"/>
                <a:gd name="connsiteX10" fmla="*/ 3147398 w 3881519"/>
                <a:gd name="connsiteY10" fmla="*/ 390823 h 1636304"/>
                <a:gd name="connsiteX11" fmla="*/ 3117345 w 3881519"/>
                <a:gd name="connsiteY11" fmla="*/ 459935 h 1636304"/>
                <a:gd name="connsiteX12" fmla="*/ 2636846 w 3881519"/>
                <a:gd name="connsiteY12" fmla="*/ 1530685 h 1636304"/>
                <a:gd name="connsiteX13" fmla="*/ 2571383 w 3881519"/>
                <a:gd name="connsiteY13" fmla="*/ 1568040 h 1636304"/>
                <a:gd name="connsiteX14" fmla="*/ 0 w 3881519"/>
                <a:gd name="connsiteY14" fmla="*/ 1636304 h 1636304"/>
                <a:gd name="connsiteX15" fmla="*/ 53051 w 3881519"/>
                <a:gd name="connsiteY15" fmla="*/ 1510369 h 1636304"/>
                <a:gd name="connsiteX16" fmla="*/ 601079 w 3881519"/>
                <a:gd name="connsiteY16" fmla="*/ 220601 h 1636304"/>
                <a:gd name="connsiteX17" fmla="*/ 674693 w 3881519"/>
                <a:gd name="connsiteY17" fmla="*/ 165238 h 1636304"/>
                <a:gd name="connsiteX18" fmla="*/ 3220040 w 3881519"/>
                <a:gd name="connsiteY18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160783 w 3881519"/>
                <a:gd name="connsiteY8" fmla="*/ 409560 h 1636304"/>
                <a:gd name="connsiteX9" fmla="*/ 3147398 w 3881519"/>
                <a:gd name="connsiteY9" fmla="*/ 390823 h 1636304"/>
                <a:gd name="connsiteX10" fmla="*/ 3117345 w 3881519"/>
                <a:gd name="connsiteY10" fmla="*/ 459935 h 1636304"/>
                <a:gd name="connsiteX11" fmla="*/ 2636846 w 3881519"/>
                <a:gd name="connsiteY11" fmla="*/ 1530685 h 1636304"/>
                <a:gd name="connsiteX12" fmla="*/ 2571383 w 3881519"/>
                <a:gd name="connsiteY12" fmla="*/ 1568040 h 1636304"/>
                <a:gd name="connsiteX13" fmla="*/ 0 w 3881519"/>
                <a:gd name="connsiteY13" fmla="*/ 1636304 h 1636304"/>
                <a:gd name="connsiteX14" fmla="*/ 53051 w 3881519"/>
                <a:gd name="connsiteY14" fmla="*/ 1510369 h 1636304"/>
                <a:gd name="connsiteX15" fmla="*/ 601079 w 3881519"/>
                <a:gd name="connsiteY15" fmla="*/ 220601 h 1636304"/>
                <a:gd name="connsiteX16" fmla="*/ 674693 w 3881519"/>
                <a:gd name="connsiteY16" fmla="*/ 165238 h 1636304"/>
                <a:gd name="connsiteX17" fmla="*/ 3220040 w 3881519"/>
                <a:gd name="connsiteY17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160783 w 3881519"/>
                <a:gd name="connsiteY7" fmla="*/ 409560 h 1636304"/>
                <a:gd name="connsiteX8" fmla="*/ 3147398 w 3881519"/>
                <a:gd name="connsiteY8" fmla="*/ 390823 h 1636304"/>
                <a:gd name="connsiteX9" fmla="*/ 3117345 w 3881519"/>
                <a:gd name="connsiteY9" fmla="*/ 459935 h 1636304"/>
                <a:gd name="connsiteX10" fmla="*/ 2636846 w 3881519"/>
                <a:gd name="connsiteY10" fmla="*/ 1530685 h 1636304"/>
                <a:gd name="connsiteX11" fmla="*/ 2571383 w 3881519"/>
                <a:gd name="connsiteY11" fmla="*/ 1568040 h 1636304"/>
                <a:gd name="connsiteX12" fmla="*/ 0 w 3881519"/>
                <a:gd name="connsiteY12" fmla="*/ 1636304 h 1636304"/>
                <a:gd name="connsiteX13" fmla="*/ 53051 w 3881519"/>
                <a:gd name="connsiteY13" fmla="*/ 1510369 h 1636304"/>
                <a:gd name="connsiteX14" fmla="*/ 601079 w 3881519"/>
                <a:gd name="connsiteY14" fmla="*/ 220601 h 1636304"/>
                <a:gd name="connsiteX15" fmla="*/ 674693 w 3881519"/>
                <a:gd name="connsiteY15" fmla="*/ 165238 h 1636304"/>
                <a:gd name="connsiteX16" fmla="*/ 3220040 w 3881519"/>
                <a:gd name="connsiteY16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3117345 w 3881519"/>
                <a:gd name="connsiteY8" fmla="*/ 459935 h 1636304"/>
                <a:gd name="connsiteX9" fmla="*/ 2636846 w 3881519"/>
                <a:gd name="connsiteY9" fmla="*/ 1530685 h 1636304"/>
                <a:gd name="connsiteX10" fmla="*/ 2571383 w 3881519"/>
                <a:gd name="connsiteY10" fmla="*/ 1568040 h 1636304"/>
                <a:gd name="connsiteX11" fmla="*/ 0 w 3881519"/>
                <a:gd name="connsiteY11" fmla="*/ 1636304 h 1636304"/>
                <a:gd name="connsiteX12" fmla="*/ 53051 w 3881519"/>
                <a:gd name="connsiteY12" fmla="*/ 1510369 h 1636304"/>
                <a:gd name="connsiteX13" fmla="*/ 601079 w 3881519"/>
                <a:gd name="connsiteY13" fmla="*/ 220601 h 1636304"/>
                <a:gd name="connsiteX14" fmla="*/ 674693 w 3881519"/>
                <a:gd name="connsiteY14" fmla="*/ 165238 h 1636304"/>
                <a:gd name="connsiteX15" fmla="*/ 3220040 w 3881519"/>
                <a:gd name="connsiteY15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519" h="1636304">
                  <a:moveTo>
                    <a:pt x="3220040" y="242"/>
                  </a:moveTo>
                  <a:cubicBezTo>
                    <a:pt x="3241211" y="-1948"/>
                    <a:pt x="3245956" y="11072"/>
                    <a:pt x="3252284" y="25673"/>
                  </a:cubicBezTo>
                  <a:lnTo>
                    <a:pt x="3875631" y="1468387"/>
                  </a:lnTo>
                  <a:cubicBezTo>
                    <a:pt x="3886095" y="1492357"/>
                    <a:pt x="3884269" y="1499902"/>
                    <a:pt x="3856529" y="1500266"/>
                  </a:cubicBezTo>
                  <a:cubicBezTo>
                    <a:pt x="3780237" y="1501362"/>
                    <a:pt x="3703823" y="1504646"/>
                    <a:pt x="3627533" y="1507080"/>
                  </a:cubicBezTo>
                  <a:cubicBezTo>
                    <a:pt x="3616218" y="1497955"/>
                    <a:pt x="3617434" y="1484814"/>
                    <a:pt x="3618042" y="1472768"/>
                  </a:cubicBezTo>
                  <a:cubicBezTo>
                    <a:pt x="3540250" y="1289848"/>
                    <a:pt x="3239224" y="589884"/>
                    <a:pt x="3160783" y="409560"/>
                  </a:cubicBezTo>
                  <a:cubicBezTo>
                    <a:pt x="3157863" y="403233"/>
                    <a:pt x="3157132" y="395324"/>
                    <a:pt x="3147398" y="390823"/>
                  </a:cubicBezTo>
                  <a:cubicBezTo>
                    <a:pt x="3060075" y="577677"/>
                    <a:pt x="2768869" y="1308073"/>
                    <a:pt x="2636846" y="1530685"/>
                  </a:cubicBezTo>
                  <a:cubicBezTo>
                    <a:pt x="2621874" y="1555930"/>
                    <a:pt x="2601194" y="1566944"/>
                    <a:pt x="2571383" y="1568040"/>
                  </a:cubicBezTo>
                  <a:lnTo>
                    <a:pt x="0" y="1636304"/>
                  </a:lnTo>
                  <a:cubicBezTo>
                    <a:pt x="16548" y="1597003"/>
                    <a:pt x="34677" y="1553565"/>
                    <a:pt x="53051" y="1510369"/>
                  </a:cubicBezTo>
                  <a:lnTo>
                    <a:pt x="601079" y="220601"/>
                  </a:lnTo>
                  <a:cubicBezTo>
                    <a:pt x="616045" y="185314"/>
                    <a:pt x="631133" y="167063"/>
                    <a:pt x="674693" y="165238"/>
                  </a:cubicBezTo>
                  <a:lnTo>
                    <a:pt x="3220040" y="24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505">
              <a:extLst>
                <a:ext uri="{FF2B5EF4-FFF2-40B4-BE49-F238E27FC236}">
                  <a16:creationId xmlns:a16="http://schemas.microsoft.com/office/drawing/2014/main" id="{6B762F17-10E9-47A8-98EA-A3D33C2F0DC2}"/>
                </a:ext>
              </a:extLst>
            </p:cNvPr>
            <p:cNvSpPr/>
            <p:nvPr/>
          </p:nvSpPr>
          <p:spPr>
            <a:xfrm>
              <a:off x="1645050" y="2766412"/>
              <a:ext cx="3341001" cy="2152282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519017 w 1265371"/>
                <a:gd name="connsiteY22" fmla="*/ 306515 h 1058050"/>
                <a:gd name="connsiteX23" fmla="*/ 395573 w 1265371"/>
                <a:gd name="connsiteY23" fmla="*/ 310039 h 1058050"/>
                <a:gd name="connsiteX24" fmla="*/ 209169 w 1265371"/>
                <a:gd name="connsiteY24" fmla="*/ 315944 h 1058050"/>
                <a:gd name="connsiteX25" fmla="*/ 173927 w 1265371"/>
                <a:gd name="connsiteY25" fmla="*/ 353282 h 1058050"/>
                <a:gd name="connsiteX26" fmla="*/ 189166 w 1265371"/>
                <a:gd name="connsiteY26" fmla="*/ 740378 h 1058050"/>
                <a:gd name="connsiteX27" fmla="*/ 198120 w 1265371"/>
                <a:gd name="connsiteY27" fmla="*/ 977456 h 1058050"/>
                <a:gd name="connsiteX28" fmla="*/ 199834 w 1265371"/>
                <a:gd name="connsiteY28" fmla="*/ 996696 h 1058050"/>
                <a:gd name="connsiteX29" fmla="*/ 227076 w 1265371"/>
                <a:gd name="connsiteY29" fmla="*/ 1019937 h 1058050"/>
                <a:gd name="connsiteX30" fmla="*/ 275558 w 1265371"/>
                <a:gd name="connsiteY30" fmla="*/ 1020032 h 1058050"/>
                <a:gd name="connsiteX31" fmla="*/ 304990 w 1265371"/>
                <a:gd name="connsiteY31" fmla="*/ 1028224 h 1058050"/>
                <a:gd name="connsiteX32" fmla="*/ 374999 w 1265371"/>
                <a:gd name="connsiteY32" fmla="*/ 1028224 h 1058050"/>
                <a:gd name="connsiteX33" fmla="*/ 360521 w 1265371"/>
                <a:gd name="connsiteY33" fmla="*/ 1038034 h 1058050"/>
                <a:gd name="connsiteX34" fmla="*/ 280797 w 1265371"/>
                <a:gd name="connsiteY34" fmla="*/ 1038606 h 1058050"/>
                <a:gd name="connsiteX35" fmla="*/ 96774 w 1265371"/>
                <a:gd name="connsiteY35" fmla="*/ 1050798 h 1058050"/>
                <a:gd name="connsiteX36" fmla="*/ 24003 w 1265371"/>
                <a:gd name="connsiteY36" fmla="*/ 1058037 h 1058050"/>
                <a:gd name="connsiteX37" fmla="*/ 0 w 1265371"/>
                <a:gd name="connsiteY37" fmla="*/ 1049750 h 1058050"/>
                <a:gd name="connsiteX38" fmla="*/ 11525 w 1265371"/>
                <a:gd name="connsiteY38" fmla="*/ 824770 h 1058050"/>
                <a:gd name="connsiteX39" fmla="*/ 34576 w 1265371"/>
                <a:gd name="connsiteY39" fmla="*/ 396431 h 1058050"/>
                <a:gd name="connsiteX40" fmla="*/ 43720 w 1265371"/>
                <a:gd name="connsiteY4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395573 w 1265371"/>
                <a:gd name="connsiteY22" fmla="*/ 310039 h 1058050"/>
                <a:gd name="connsiteX23" fmla="*/ 209169 w 1265371"/>
                <a:gd name="connsiteY23" fmla="*/ 315944 h 1058050"/>
                <a:gd name="connsiteX24" fmla="*/ 173927 w 1265371"/>
                <a:gd name="connsiteY24" fmla="*/ 353282 h 1058050"/>
                <a:gd name="connsiteX25" fmla="*/ 189166 w 1265371"/>
                <a:gd name="connsiteY25" fmla="*/ 740378 h 1058050"/>
                <a:gd name="connsiteX26" fmla="*/ 198120 w 1265371"/>
                <a:gd name="connsiteY26" fmla="*/ 977456 h 1058050"/>
                <a:gd name="connsiteX27" fmla="*/ 199834 w 1265371"/>
                <a:gd name="connsiteY27" fmla="*/ 996696 h 1058050"/>
                <a:gd name="connsiteX28" fmla="*/ 227076 w 1265371"/>
                <a:gd name="connsiteY28" fmla="*/ 1019937 h 1058050"/>
                <a:gd name="connsiteX29" fmla="*/ 275558 w 1265371"/>
                <a:gd name="connsiteY29" fmla="*/ 1020032 h 1058050"/>
                <a:gd name="connsiteX30" fmla="*/ 304990 w 1265371"/>
                <a:gd name="connsiteY30" fmla="*/ 1028224 h 1058050"/>
                <a:gd name="connsiteX31" fmla="*/ 374999 w 1265371"/>
                <a:gd name="connsiteY31" fmla="*/ 1028224 h 1058050"/>
                <a:gd name="connsiteX32" fmla="*/ 360521 w 1265371"/>
                <a:gd name="connsiteY32" fmla="*/ 1038034 h 1058050"/>
                <a:gd name="connsiteX33" fmla="*/ 280797 w 1265371"/>
                <a:gd name="connsiteY33" fmla="*/ 1038606 h 1058050"/>
                <a:gd name="connsiteX34" fmla="*/ 96774 w 1265371"/>
                <a:gd name="connsiteY34" fmla="*/ 1050798 h 1058050"/>
                <a:gd name="connsiteX35" fmla="*/ 24003 w 1265371"/>
                <a:gd name="connsiteY35" fmla="*/ 1058037 h 1058050"/>
                <a:gd name="connsiteX36" fmla="*/ 0 w 1265371"/>
                <a:gd name="connsiteY36" fmla="*/ 1049750 h 1058050"/>
                <a:gd name="connsiteX37" fmla="*/ 11525 w 1265371"/>
                <a:gd name="connsiteY37" fmla="*/ 824770 h 1058050"/>
                <a:gd name="connsiteX38" fmla="*/ 34576 w 1265371"/>
                <a:gd name="connsiteY38" fmla="*/ 396431 h 1058050"/>
                <a:gd name="connsiteX39" fmla="*/ 43720 w 1265371"/>
                <a:gd name="connsiteY3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209169 w 1265371"/>
                <a:gd name="connsiteY22" fmla="*/ 315944 h 1058050"/>
                <a:gd name="connsiteX23" fmla="*/ 173927 w 1265371"/>
                <a:gd name="connsiteY23" fmla="*/ 353282 h 1058050"/>
                <a:gd name="connsiteX24" fmla="*/ 189166 w 1265371"/>
                <a:gd name="connsiteY24" fmla="*/ 740378 h 1058050"/>
                <a:gd name="connsiteX25" fmla="*/ 198120 w 1265371"/>
                <a:gd name="connsiteY25" fmla="*/ 977456 h 1058050"/>
                <a:gd name="connsiteX26" fmla="*/ 199834 w 1265371"/>
                <a:gd name="connsiteY26" fmla="*/ 996696 h 1058050"/>
                <a:gd name="connsiteX27" fmla="*/ 227076 w 1265371"/>
                <a:gd name="connsiteY27" fmla="*/ 1019937 h 1058050"/>
                <a:gd name="connsiteX28" fmla="*/ 275558 w 1265371"/>
                <a:gd name="connsiteY28" fmla="*/ 1020032 h 1058050"/>
                <a:gd name="connsiteX29" fmla="*/ 304990 w 1265371"/>
                <a:gd name="connsiteY29" fmla="*/ 1028224 h 1058050"/>
                <a:gd name="connsiteX30" fmla="*/ 374999 w 1265371"/>
                <a:gd name="connsiteY30" fmla="*/ 1028224 h 1058050"/>
                <a:gd name="connsiteX31" fmla="*/ 360521 w 1265371"/>
                <a:gd name="connsiteY31" fmla="*/ 1038034 h 1058050"/>
                <a:gd name="connsiteX32" fmla="*/ 280797 w 1265371"/>
                <a:gd name="connsiteY32" fmla="*/ 1038606 h 1058050"/>
                <a:gd name="connsiteX33" fmla="*/ 96774 w 1265371"/>
                <a:gd name="connsiteY33" fmla="*/ 1050798 h 1058050"/>
                <a:gd name="connsiteX34" fmla="*/ 24003 w 1265371"/>
                <a:gd name="connsiteY34" fmla="*/ 1058037 h 1058050"/>
                <a:gd name="connsiteX35" fmla="*/ 0 w 1265371"/>
                <a:gd name="connsiteY35" fmla="*/ 1049750 h 1058050"/>
                <a:gd name="connsiteX36" fmla="*/ 11525 w 1265371"/>
                <a:gd name="connsiteY36" fmla="*/ 824770 h 1058050"/>
                <a:gd name="connsiteX37" fmla="*/ 34576 w 1265371"/>
                <a:gd name="connsiteY37" fmla="*/ 396431 h 1058050"/>
                <a:gd name="connsiteX38" fmla="*/ 43720 w 1265371"/>
                <a:gd name="connsiteY3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209169 w 1265371"/>
                <a:gd name="connsiteY21" fmla="*/ 315944 h 1058050"/>
                <a:gd name="connsiteX22" fmla="*/ 173927 w 1265371"/>
                <a:gd name="connsiteY22" fmla="*/ 353282 h 1058050"/>
                <a:gd name="connsiteX23" fmla="*/ 189166 w 1265371"/>
                <a:gd name="connsiteY23" fmla="*/ 740378 h 1058050"/>
                <a:gd name="connsiteX24" fmla="*/ 198120 w 1265371"/>
                <a:gd name="connsiteY24" fmla="*/ 977456 h 1058050"/>
                <a:gd name="connsiteX25" fmla="*/ 199834 w 1265371"/>
                <a:gd name="connsiteY25" fmla="*/ 996696 h 1058050"/>
                <a:gd name="connsiteX26" fmla="*/ 227076 w 1265371"/>
                <a:gd name="connsiteY26" fmla="*/ 1019937 h 1058050"/>
                <a:gd name="connsiteX27" fmla="*/ 275558 w 1265371"/>
                <a:gd name="connsiteY27" fmla="*/ 1020032 h 1058050"/>
                <a:gd name="connsiteX28" fmla="*/ 304990 w 1265371"/>
                <a:gd name="connsiteY28" fmla="*/ 1028224 h 1058050"/>
                <a:gd name="connsiteX29" fmla="*/ 374999 w 1265371"/>
                <a:gd name="connsiteY29" fmla="*/ 1028224 h 1058050"/>
                <a:gd name="connsiteX30" fmla="*/ 360521 w 1265371"/>
                <a:gd name="connsiteY30" fmla="*/ 1038034 h 1058050"/>
                <a:gd name="connsiteX31" fmla="*/ 280797 w 1265371"/>
                <a:gd name="connsiteY31" fmla="*/ 1038606 h 1058050"/>
                <a:gd name="connsiteX32" fmla="*/ 96774 w 1265371"/>
                <a:gd name="connsiteY32" fmla="*/ 1050798 h 1058050"/>
                <a:gd name="connsiteX33" fmla="*/ 24003 w 1265371"/>
                <a:gd name="connsiteY33" fmla="*/ 1058037 h 1058050"/>
                <a:gd name="connsiteX34" fmla="*/ 0 w 1265371"/>
                <a:gd name="connsiteY34" fmla="*/ 1049750 h 1058050"/>
                <a:gd name="connsiteX35" fmla="*/ 11525 w 1265371"/>
                <a:gd name="connsiteY35" fmla="*/ 824770 h 1058050"/>
                <a:gd name="connsiteX36" fmla="*/ 34576 w 1265371"/>
                <a:gd name="connsiteY36" fmla="*/ 396431 h 1058050"/>
                <a:gd name="connsiteX37" fmla="*/ 43720 w 1265371"/>
                <a:gd name="connsiteY3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73927 w 1265371"/>
                <a:gd name="connsiteY21" fmla="*/ 353282 h 1058050"/>
                <a:gd name="connsiteX22" fmla="*/ 189166 w 1265371"/>
                <a:gd name="connsiteY22" fmla="*/ 740378 h 1058050"/>
                <a:gd name="connsiteX23" fmla="*/ 198120 w 1265371"/>
                <a:gd name="connsiteY23" fmla="*/ 977456 h 1058050"/>
                <a:gd name="connsiteX24" fmla="*/ 199834 w 1265371"/>
                <a:gd name="connsiteY24" fmla="*/ 996696 h 1058050"/>
                <a:gd name="connsiteX25" fmla="*/ 227076 w 1265371"/>
                <a:gd name="connsiteY25" fmla="*/ 1019937 h 1058050"/>
                <a:gd name="connsiteX26" fmla="*/ 275558 w 1265371"/>
                <a:gd name="connsiteY26" fmla="*/ 1020032 h 1058050"/>
                <a:gd name="connsiteX27" fmla="*/ 304990 w 1265371"/>
                <a:gd name="connsiteY27" fmla="*/ 1028224 h 1058050"/>
                <a:gd name="connsiteX28" fmla="*/ 374999 w 1265371"/>
                <a:gd name="connsiteY28" fmla="*/ 1028224 h 1058050"/>
                <a:gd name="connsiteX29" fmla="*/ 360521 w 1265371"/>
                <a:gd name="connsiteY29" fmla="*/ 1038034 h 1058050"/>
                <a:gd name="connsiteX30" fmla="*/ 280797 w 1265371"/>
                <a:gd name="connsiteY30" fmla="*/ 1038606 h 1058050"/>
                <a:gd name="connsiteX31" fmla="*/ 96774 w 1265371"/>
                <a:gd name="connsiteY31" fmla="*/ 1050798 h 1058050"/>
                <a:gd name="connsiteX32" fmla="*/ 24003 w 1265371"/>
                <a:gd name="connsiteY32" fmla="*/ 1058037 h 1058050"/>
                <a:gd name="connsiteX33" fmla="*/ 0 w 1265371"/>
                <a:gd name="connsiteY33" fmla="*/ 1049750 h 1058050"/>
                <a:gd name="connsiteX34" fmla="*/ 11525 w 1265371"/>
                <a:gd name="connsiteY34" fmla="*/ 824770 h 1058050"/>
                <a:gd name="connsiteX35" fmla="*/ 34576 w 1265371"/>
                <a:gd name="connsiteY35" fmla="*/ 396431 h 1058050"/>
                <a:gd name="connsiteX36" fmla="*/ 43720 w 1265371"/>
                <a:gd name="connsiteY3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89166 w 1265371"/>
                <a:gd name="connsiteY21" fmla="*/ 740378 h 1058050"/>
                <a:gd name="connsiteX22" fmla="*/ 198120 w 1265371"/>
                <a:gd name="connsiteY22" fmla="*/ 977456 h 1058050"/>
                <a:gd name="connsiteX23" fmla="*/ 199834 w 1265371"/>
                <a:gd name="connsiteY23" fmla="*/ 996696 h 1058050"/>
                <a:gd name="connsiteX24" fmla="*/ 227076 w 1265371"/>
                <a:gd name="connsiteY24" fmla="*/ 1019937 h 1058050"/>
                <a:gd name="connsiteX25" fmla="*/ 275558 w 1265371"/>
                <a:gd name="connsiteY25" fmla="*/ 1020032 h 1058050"/>
                <a:gd name="connsiteX26" fmla="*/ 304990 w 1265371"/>
                <a:gd name="connsiteY26" fmla="*/ 1028224 h 1058050"/>
                <a:gd name="connsiteX27" fmla="*/ 374999 w 1265371"/>
                <a:gd name="connsiteY27" fmla="*/ 1028224 h 1058050"/>
                <a:gd name="connsiteX28" fmla="*/ 360521 w 1265371"/>
                <a:gd name="connsiteY28" fmla="*/ 1038034 h 1058050"/>
                <a:gd name="connsiteX29" fmla="*/ 280797 w 1265371"/>
                <a:gd name="connsiteY29" fmla="*/ 1038606 h 1058050"/>
                <a:gd name="connsiteX30" fmla="*/ 96774 w 1265371"/>
                <a:gd name="connsiteY30" fmla="*/ 1050798 h 1058050"/>
                <a:gd name="connsiteX31" fmla="*/ 24003 w 1265371"/>
                <a:gd name="connsiteY31" fmla="*/ 1058037 h 1058050"/>
                <a:gd name="connsiteX32" fmla="*/ 0 w 1265371"/>
                <a:gd name="connsiteY32" fmla="*/ 1049750 h 1058050"/>
                <a:gd name="connsiteX33" fmla="*/ 11525 w 1265371"/>
                <a:gd name="connsiteY33" fmla="*/ 824770 h 1058050"/>
                <a:gd name="connsiteX34" fmla="*/ 34576 w 1265371"/>
                <a:gd name="connsiteY34" fmla="*/ 396431 h 1058050"/>
                <a:gd name="connsiteX35" fmla="*/ 43720 w 1265371"/>
                <a:gd name="connsiteY3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98120 w 1265371"/>
                <a:gd name="connsiteY21" fmla="*/ 977456 h 1058050"/>
                <a:gd name="connsiteX22" fmla="*/ 199834 w 1265371"/>
                <a:gd name="connsiteY22" fmla="*/ 996696 h 1058050"/>
                <a:gd name="connsiteX23" fmla="*/ 227076 w 1265371"/>
                <a:gd name="connsiteY23" fmla="*/ 1019937 h 1058050"/>
                <a:gd name="connsiteX24" fmla="*/ 275558 w 1265371"/>
                <a:gd name="connsiteY24" fmla="*/ 1020032 h 1058050"/>
                <a:gd name="connsiteX25" fmla="*/ 304990 w 1265371"/>
                <a:gd name="connsiteY25" fmla="*/ 1028224 h 1058050"/>
                <a:gd name="connsiteX26" fmla="*/ 374999 w 1265371"/>
                <a:gd name="connsiteY26" fmla="*/ 1028224 h 1058050"/>
                <a:gd name="connsiteX27" fmla="*/ 360521 w 1265371"/>
                <a:gd name="connsiteY27" fmla="*/ 1038034 h 1058050"/>
                <a:gd name="connsiteX28" fmla="*/ 280797 w 1265371"/>
                <a:gd name="connsiteY28" fmla="*/ 1038606 h 1058050"/>
                <a:gd name="connsiteX29" fmla="*/ 96774 w 1265371"/>
                <a:gd name="connsiteY29" fmla="*/ 1050798 h 1058050"/>
                <a:gd name="connsiteX30" fmla="*/ 24003 w 1265371"/>
                <a:gd name="connsiteY30" fmla="*/ 1058037 h 1058050"/>
                <a:gd name="connsiteX31" fmla="*/ 0 w 1265371"/>
                <a:gd name="connsiteY31" fmla="*/ 1049750 h 1058050"/>
                <a:gd name="connsiteX32" fmla="*/ 11525 w 1265371"/>
                <a:gd name="connsiteY32" fmla="*/ 824770 h 1058050"/>
                <a:gd name="connsiteX33" fmla="*/ 34576 w 1265371"/>
                <a:gd name="connsiteY33" fmla="*/ 396431 h 1058050"/>
                <a:gd name="connsiteX34" fmla="*/ 43720 w 1265371"/>
                <a:gd name="connsiteY3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198120 w 1265371"/>
                <a:gd name="connsiteY20" fmla="*/ 977456 h 1058050"/>
                <a:gd name="connsiteX21" fmla="*/ 199834 w 1265371"/>
                <a:gd name="connsiteY21" fmla="*/ 996696 h 1058050"/>
                <a:gd name="connsiteX22" fmla="*/ 227076 w 1265371"/>
                <a:gd name="connsiteY22" fmla="*/ 1019937 h 1058050"/>
                <a:gd name="connsiteX23" fmla="*/ 275558 w 1265371"/>
                <a:gd name="connsiteY23" fmla="*/ 1020032 h 1058050"/>
                <a:gd name="connsiteX24" fmla="*/ 304990 w 1265371"/>
                <a:gd name="connsiteY24" fmla="*/ 1028224 h 1058050"/>
                <a:gd name="connsiteX25" fmla="*/ 374999 w 1265371"/>
                <a:gd name="connsiteY25" fmla="*/ 1028224 h 1058050"/>
                <a:gd name="connsiteX26" fmla="*/ 360521 w 1265371"/>
                <a:gd name="connsiteY26" fmla="*/ 1038034 h 1058050"/>
                <a:gd name="connsiteX27" fmla="*/ 280797 w 1265371"/>
                <a:gd name="connsiteY27" fmla="*/ 1038606 h 1058050"/>
                <a:gd name="connsiteX28" fmla="*/ 96774 w 1265371"/>
                <a:gd name="connsiteY28" fmla="*/ 1050798 h 1058050"/>
                <a:gd name="connsiteX29" fmla="*/ 24003 w 1265371"/>
                <a:gd name="connsiteY29" fmla="*/ 1058037 h 1058050"/>
                <a:gd name="connsiteX30" fmla="*/ 0 w 1265371"/>
                <a:gd name="connsiteY30" fmla="*/ 1049750 h 1058050"/>
                <a:gd name="connsiteX31" fmla="*/ 11525 w 1265371"/>
                <a:gd name="connsiteY31" fmla="*/ 824770 h 1058050"/>
                <a:gd name="connsiteX32" fmla="*/ 34576 w 1265371"/>
                <a:gd name="connsiteY32" fmla="*/ 396431 h 1058050"/>
                <a:gd name="connsiteX33" fmla="*/ 43720 w 1265371"/>
                <a:gd name="connsiteY3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198120 w 1265371"/>
                <a:gd name="connsiteY19" fmla="*/ 977456 h 1058050"/>
                <a:gd name="connsiteX20" fmla="*/ 199834 w 1265371"/>
                <a:gd name="connsiteY20" fmla="*/ 996696 h 1058050"/>
                <a:gd name="connsiteX21" fmla="*/ 227076 w 1265371"/>
                <a:gd name="connsiteY21" fmla="*/ 1019937 h 1058050"/>
                <a:gd name="connsiteX22" fmla="*/ 275558 w 1265371"/>
                <a:gd name="connsiteY22" fmla="*/ 1020032 h 1058050"/>
                <a:gd name="connsiteX23" fmla="*/ 304990 w 1265371"/>
                <a:gd name="connsiteY23" fmla="*/ 1028224 h 1058050"/>
                <a:gd name="connsiteX24" fmla="*/ 374999 w 1265371"/>
                <a:gd name="connsiteY24" fmla="*/ 1028224 h 1058050"/>
                <a:gd name="connsiteX25" fmla="*/ 360521 w 1265371"/>
                <a:gd name="connsiteY25" fmla="*/ 1038034 h 1058050"/>
                <a:gd name="connsiteX26" fmla="*/ 280797 w 1265371"/>
                <a:gd name="connsiteY26" fmla="*/ 1038606 h 1058050"/>
                <a:gd name="connsiteX27" fmla="*/ 96774 w 1265371"/>
                <a:gd name="connsiteY27" fmla="*/ 1050798 h 1058050"/>
                <a:gd name="connsiteX28" fmla="*/ 24003 w 1265371"/>
                <a:gd name="connsiteY28" fmla="*/ 1058037 h 1058050"/>
                <a:gd name="connsiteX29" fmla="*/ 0 w 1265371"/>
                <a:gd name="connsiteY29" fmla="*/ 1049750 h 1058050"/>
                <a:gd name="connsiteX30" fmla="*/ 11525 w 1265371"/>
                <a:gd name="connsiteY30" fmla="*/ 824770 h 1058050"/>
                <a:gd name="connsiteX31" fmla="*/ 34576 w 1265371"/>
                <a:gd name="connsiteY31" fmla="*/ 396431 h 1058050"/>
                <a:gd name="connsiteX32" fmla="*/ 43720 w 1265371"/>
                <a:gd name="connsiteY3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198120 w 1265371"/>
                <a:gd name="connsiteY18" fmla="*/ 977456 h 1058050"/>
                <a:gd name="connsiteX19" fmla="*/ 199834 w 1265371"/>
                <a:gd name="connsiteY19" fmla="*/ 996696 h 1058050"/>
                <a:gd name="connsiteX20" fmla="*/ 227076 w 1265371"/>
                <a:gd name="connsiteY20" fmla="*/ 1019937 h 1058050"/>
                <a:gd name="connsiteX21" fmla="*/ 275558 w 1265371"/>
                <a:gd name="connsiteY21" fmla="*/ 1020032 h 1058050"/>
                <a:gd name="connsiteX22" fmla="*/ 304990 w 1265371"/>
                <a:gd name="connsiteY22" fmla="*/ 1028224 h 1058050"/>
                <a:gd name="connsiteX23" fmla="*/ 374999 w 1265371"/>
                <a:gd name="connsiteY23" fmla="*/ 1028224 h 1058050"/>
                <a:gd name="connsiteX24" fmla="*/ 360521 w 1265371"/>
                <a:gd name="connsiteY24" fmla="*/ 1038034 h 1058050"/>
                <a:gd name="connsiteX25" fmla="*/ 280797 w 1265371"/>
                <a:gd name="connsiteY25" fmla="*/ 1038606 h 1058050"/>
                <a:gd name="connsiteX26" fmla="*/ 96774 w 1265371"/>
                <a:gd name="connsiteY26" fmla="*/ 1050798 h 1058050"/>
                <a:gd name="connsiteX27" fmla="*/ 24003 w 1265371"/>
                <a:gd name="connsiteY27" fmla="*/ 1058037 h 1058050"/>
                <a:gd name="connsiteX28" fmla="*/ 0 w 1265371"/>
                <a:gd name="connsiteY28" fmla="*/ 1049750 h 1058050"/>
                <a:gd name="connsiteX29" fmla="*/ 11525 w 1265371"/>
                <a:gd name="connsiteY29" fmla="*/ 824770 h 1058050"/>
                <a:gd name="connsiteX30" fmla="*/ 34576 w 1265371"/>
                <a:gd name="connsiteY30" fmla="*/ 396431 h 1058050"/>
                <a:gd name="connsiteX31" fmla="*/ 43720 w 1265371"/>
                <a:gd name="connsiteY3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360521 w 1265371"/>
                <a:gd name="connsiteY23" fmla="*/ 1038034 h 1058050"/>
                <a:gd name="connsiteX24" fmla="*/ 280797 w 1265371"/>
                <a:gd name="connsiteY24" fmla="*/ 1038606 h 1058050"/>
                <a:gd name="connsiteX25" fmla="*/ 96774 w 1265371"/>
                <a:gd name="connsiteY25" fmla="*/ 1050798 h 1058050"/>
                <a:gd name="connsiteX26" fmla="*/ 24003 w 1265371"/>
                <a:gd name="connsiteY26" fmla="*/ 1058037 h 1058050"/>
                <a:gd name="connsiteX27" fmla="*/ 0 w 1265371"/>
                <a:gd name="connsiteY27" fmla="*/ 1049750 h 1058050"/>
                <a:gd name="connsiteX28" fmla="*/ 11525 w 1265371"/>
                <a:gd name="connsiteY28" fmla="*/ 824770 h 1058050"/>
                <a:gd name="connsiteX29" fmla="*/ 34576 w 1265371"/>
                <a:gd name="connsiteY29" fmla="*/ 396431 h 1058050"/>
                <a:gd name="connsiteX30" fmla="*/ 43720 w 1265371"/>
                <a:gd name="connsiteY3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280797 w 1265371"/>
                <a:gd name="connsiteY23" fmla="*/ 1038606 h 1058050"/>
                <a:gd name="connsiteX24" fmla="*/ 96774 w 1265371"/>
                <a:gd name="connsiteY24" fmla="*/ 1050798 h 1058050"/>
                <a:gd name="connsiteX25" fmla="*/ 24003 w 1265371"/>
                <a:gd name="connsiteY25" fmla="*/ 1058037 h 1058050"/>
                <a:gd name="connsiteX26" fmla="*/ 0 w 1265371"/>
                <a:gd name="connsiteY26" fmla="*/ 1049750 h 1058050"/>
                <a:gd name="connsiteX27" fmla="*/ 11525 w 1265371"/>
                <a:gd name="connsiteY27" fmla="*/ 824770 h 1058050"/>
                <a:gd name="connsiteX28" fmla="*/ 34576 w 1265371"/>
                <a:gd name="connsiteY28" fmla="*/ 396431 h 1058050"/>
                <a:gd name="connsiteX29" fmla="*/ 43720 w 1265371"/>
                <a:gd name="connsiteY2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96774 w 1265371"/>
                <a:gd name="connsiteY23" fmla="*/ 1050798 h 1058050"/>
                <a:gd name="connsiteX24" fmla="*/ 24003 w 1265371"/>
                <a:gd name="connsiteY24" fmla="*/ 1058037 h 1058050"/>
                <a:gd name="connsiteX25" fmla="*/ 0 w 1265371"/>
                <a:gd name="connsiteY25" fmla="*/ 1049750 h 1058050"/>
                <a:gd name="connsiteX26" fmla="*/ 11525 w 1265371"/>
                <a:gd name="connsiteY26" fmla="*/ 824770 h 1058050"/>
                <a:gd name="connsiteX27" fmla="*/ 34576 w 1265371"/>
                <a:gd name="connsiteY27" fmla="*/ 396431 h 1058050"/>
                <a:gd name="connsiteX28" fmla="*/ 43720 w 1265371"/>
                <a:gd name="connsiteY2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74999 w 1265371"/>
                <a:gd name="connsiteY21" fmla="*/ 1028224 h 1058050"/>
                <a:gd name="connsiteX22" fmla="*/ 96774 w 1265371"/>
                <a:gd name="connsiteY22" fmla="*/ 1050798 h 1058050"/>
                <a:gd name="connsiteX23" fmla="*/ 24003 w 1265371"/>
                <a:gd name="connsiteY23" fmla="*/ 1058037 h 1058050"/>
                <a:gd name="connsiteX24" fmla="*/ 0 w 1265371"/>
                <a:gd name="connsiteY24" fmla="*/ 1049750 h 1058050"/>
                <a:gd name="connsiteX25" fmla="*/ 11525 w 1265371"/>
                <a:gd name="connsiteY25" fmla="*/ 824770 h 1058050"/>
                <a:gd name="connsiteX26" fmla="*/ 34576 w 1265371"/>
                <a:gd name="connsiteY26" fmla="*/ 396431 h 1058050"/>
                <a:gd name="connsiteX27" fmla="*/ 43720 w 1265371"/>
                <a:gd name="connsiteY2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374999 w 1265371"/>
                <a:gd name="connsiteY20" fmla="*/ 1028224 h 1058050"/>
                <a:gd name="connsiteX21" fmla="*/ 96774 w 1265371"/>
                <a:gd name="connsiteY21" fmla="*/ 1050798 h 1058050"/>
                <a:gd name="connsiteX22" fmla="*/ 24003 w 1265371"/>
                <a:gd name="connsiteY22" fmla="*/ 1058037 h 1058050"/>
                <a:gd name="connsiteX23" fmla="*/ 0 w 1265371"/>
                <a:gd name="connsiteY23" fmla="*/ 1049750 h 1058050"/>
                <a:gd name="connsiteX24" fmla="*/ 11525 w 1265371"/>
                <a:gd name="connsiteY24" fmla="*/ 824770 h 1058050"/>
                <a:gd name="connsiteX25" fmla="*/ 34576 w 1265371"/>
                <a:gd name="connsiteY25" fmla="*/ 396431 h 1058050"/>
                <a:gd name="connsiteX26" fmla="*/ 43720 w 1265371"/>
                <a:gd name="connsiteY2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374999 w 1265371"/>
                <a:gd name="connsiteY19" fmla="*/ 1028224 h 1058050"/>
                <a:gd name="connsiteX20" fmla="*/ 96774 w 1265371"/>
                <a:gd name="connsiteY20" fmla="*/ 1050798 h 1058050"/>
                <a:gd name="connsiteX21" fmla="*/ 24003 w 1265371"/>
                <a:gd name="connsiteY21" fmla="*/ 1058037 h 1058050"/>
                <a:gd name="connsiteX22" fmla="*/ 0 w 1265371"/>
                <a:gd name="connsiteY22" fmla="*/ 1049750 h 1058050"/>
                <a:gd name="connsiteX23" fmla="*/ 11525 w 1265371"/>
                <a:gd name="connsiteY23" fmla="*/ 824770 h 1058050"/>
                <a:gd name="connsiteX24" fmla="*/ 34576 w 1265371"/>
                <a:gd name="connsiteY24" fmla="*/ 396431 h 1058050"/>
                <a:gd name="connsiteX25" fmla="*/ 43720 w 1265371"/>
                <a:gd name="connsiteY2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374999 w 1265371"/>
                <a:gd name="connsiteY18" fmla="*/ 1028224 h 1058050"/>
                <a:gd name="connsiteX19" fmla="*/ 96774 w 1265371"/>
                <a:gd name="connsiteY19" fmla="*/ 1050798 h 1058050"/>
                <a:gd name="connsiteX20" fmla="*/ 24003 w 1265371"/>
                <a:gd name="connsiteY20" fmla="*/ 1058037 h 1058050"/>
                <a:gd name="connsiteX21" fmla="*/ 0 w 1265371"/>
                <a:gd name="connsiteY21" fmla="*/ 1049750 h 1058050"/>
                <a:gd name="connsiteX22" fmla="*/ 11525 w 1265371"/>
                <a:gd name="connsiteY22" fmla="*/ 824770 h 1058050"/>
                <a:gd name="connsiteX23" fmla="*/ 34576 w 1265371"/>
                <a:gd name="connsiteY23" fmla="*/ 396431 h 1058050"/>
                <a:gd name="connsiteX24" fmla="*/ 43720 w 1265371"/>
                <a:gd name="connsiteY2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374999 w 1265371"/>
                <a:gd name="connsiteY17" fmla="*/ 1028224 h 1058050"/>
                <a:gd name="connsiteX18" fmla="*/ 96774 w 1265371"/>
                <a:gd name="connsiteY18" fmla="*/ 1050798 h 1058050"/>
                <a:gd name="connsiteX19" fmla="*/ 24003 w 1265371"/>
                <a:gd name="connsiteY19" fmla="*/ 1058037 h 1058050"/>
                <a:gd name="connsiteX20" fmla="*/ 0 w 1265371"/>
                <a:gd name="connsiteY20" fmla="*/ 1049750 h 1058050"/>
                <a:gd name="connsiteX21" fmla="*/ 11525 w 1265371"/>
                <a:gd name="connsiteY21" fmla="*/ 824770 h 1058050"/>
                <a:gd name="connsiteX22" fmla="*/ 34576 w 1265371"/>
                <a:gd name="connsiteY22" fmla="*/ 396431 h 1058050"/>
                <a:gd name="connsiteX23" fmla="*/ 43720 w 1265371"/>
                <a:gd name="connsiteY2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96774 w 1265371"/>
                <a:gd name="connsiteY17" fmla="*/ 1050798 h 1058050"/>
                <a:gd name="connsiteX18" fmla="*/ 24003 w 1265371"/>
                <a:gd name="connsiteY18" fmla="*/ 1058037 h 1058050"/>
                <a:gd name="connsiteX19" fmla="*/ 0 w 1265371"/>
                <a:gd name="connsiteY19" fmla="*/ 1049750 h 1058050"/>
                <a:gd name="connsiteX20" fmla="*/ 11525 w 1265371"/>
                <a:gd name="connsiteY20" fmla="*/ 824770 h 1058050"/>
                <a:gd name="connsiteX21" fmla="*/ 34576 w 1265371"/>
                <a:gd name="connsiteY21" fmla="*/ 396431 h 1058050"/>
                <a:gd name="connsiteX22" fmla="*/ 43720 w 1265371"/>
                <a:gd name="connsiteY2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96774 w 1265371"/>
                <a:gd name="connsiteY16" fmla="*/ 1050798 h 1058050"/>
                <a:gd name="connsiteX17" fmla="*/ 24003 w 1265371"/>
                <a:gd name="connsiteY17" fmla="*/ 1058037 h 1058050"/>
                <a:gd name="connsiteX18" fmla="*/ 0 w 1265371"/>
                <a:gd name="connsiteY18" fmla="*/ 1049750 h 1058050"/>
                <a:gd name="connsiteX19" fmla="*/ 11525 w 1265371"/>
                <a:gd name="connsiteY19" fmla="*/ 824770 h 1058050"/>
                <a:gd name="connsiteX20" fmla="*/ 34576 w 1265371"/>
                <a:gd name="connsiteY20" fmla="*/ 396431 h 1058050"/>
                <a:gd name="connsiteX21" fmla="*/ 43720 w 1265371"/>
                <a:gd name="connsiteY2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96774 w 1265371"/>
                <a:gd name="connsiteY15" fmla="*/ 1050798 h 1058050"/>
                <a:gd name="connsiteX16" fmla="*/ 24003 w 1265371"/>
                <a:gd name="connsiteY16" fmla="*/ 1058037 h 1058050"/>
                <a:gd name="connsiteX17" fmla="*/ 0 w 1265371"/>
                <a:gd name="connsiteY17" fmla="*/ 1049750 h 1058050"/>
                <a:gd name="connsiteX18" fmla="*/ 11525 w 1265371"/>
                <a:gd name="connsiteY18" fmla="*/ 824770 h 1058050"/>
                <a:gd name="connsiteX19" fmla="*/ 34576 w 1265371"/>
                <a:gd name="connsiteY19" fmla="*/ 396431 h 1058050"/>
                <a:gd name="connsiteX20" fmla="*/ 43720 w 1265371"/>
                <a:gd name="connsiteY20" fmla="*/ 290322 h 1058050"/>
                <a:gd name="connsiteX0" fmla="*/ 43720 w 1265371"/>
                <a:gd name="connsiteY0" fmla="*/ 290322 h 1058442"/>
                <a:gd name="connsiteX1" fmla="*/ 310039 w 1265371"/>
                <a:gd name="connsiteY1" fmla="*/ 285369 h 1058442"/>
                <a:gd name="connsiteX2" fmla="*/ 619887 w 1265371"/>
                <a:gd name="connsiteY2" fmla="*/ 276320 h 1058442"/>
                <a:gd name="connsiteX3" fmla="*/ 1041082 w 1265371"/>
                <a:gd name="connsiteY3" fmla="*/ 263081 h 1058442"/>
                <a:gd name="connsiteX4" fmla="*/ 1071182 w 1265371"/>
                <a:gd name="connsiteY4" fmla="*/ 244697 h 1058442"/>
                <a:gd name="connsiteX5" fmla="*/ 1214247 w 1265371"/>
                <a:gd name="connsiteY5" fmla="*/ 0 h 1058442"/>
                <a:gd name="connsiteX6" fmla="*/ 1220534 w 1265371"/>
                <a:gd name="connsiteY6" fmla="*/ 13716 h 1058442"/>
                <a:gd name="connsiteX7" fmla="*/ 1231202 w 1265371"/>
                <a:gd name="connsiteY7" fmla="*/ 46673 h 1058442"/>
                <a:gd name="connsiteX8" fmla="*/ 1241774 w 1265371"/>
                <a:gd name="connsiteY8" fmla="*/ 324517 h 1058442"/>
                <a:gd name="connsiteX9" fmla="*/ 1256633 w 1265371"/>
                <a:gd name="connsiteY9" fmla="*/ 708660 h 1058442"/>
                <a:gd name="connsiteX10" fmla="*/ 1265301 w 1265371"/>
                <a:gd name="connsiteY10" fmla="*/ 933259 h 1058442"/>
                <a:gd name="connsiteX11" fmla="*/ 1256919 w 1265371"/>
                <a:gd name="connsiteY11" fmla="*/ 969931 h 1058442"/>
                <a:gd name="connsiteX12" fmla="*/ 1240536 w 1265371"/>
                <a:gd name="connsiteY12" fmla="*/ 980980 h 1058442"/>
                <a:gd name="connsiteX13" fmla="*/ 1080516 w 1265371"/>
                <a:gd name="connsiteY13" fmla="*/ 991457 h 1058442"/>
                <a:gd name="connsiteX14" fmla="*/ 96774 w 1265371"/>
                <a:gd name="connsiteY14" fmla="*/ 1050798 h 1058442"/>
                <a:gd name="connsiteX15" fmla="*/ 24003 w 1265371"/>
                <a:gd name="connsiteY15" fmla="*/ 1058037 h 1058442"/>
                <a:gd name="connsiteX16" fmla="*/ 0 w 1265371"/>
                <a:gd name="connsiteY16" fmla="*/ 1049750 h 1058442"/>
                <a:gd name="connsiteX17" fmla="*/ 11525 w 1265371"/>
                <a:gd name="connsiteY17" fmla="*/ 824770 h 1058442"/>
                <a:gd name="connsiteX18" fmla="*/ 34576 w 1265371"/>
                <a:gd name="connsiteY18" fmla="*/ 396431 h 1058442"/>
                <a:gd name="connsiteX19" fmla="*/ 43720 w 1265371"/>
                <a:gd name="connsiteY19" fmla="*/ 290322 h 1058442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629280 w 1339800"/>
                <a:gd name="connsiteY2" fmla="*/ 276320 h 1059028"/>
                <a:gd name="connsiteX3" fmla="*/ 1050475 w 1339800"/>
                <a:gd name="connsiteY3" fmla="*/ 263081 h 1059028"/>
                <a:gd name="connsiteX4" fmla="*/ 1080575 w 1339800"/>
                <a:gd name="connsiteY4" fmla="*/ 244697 h 1059028"/>
                <a:gd name="connsiteX5" fmla="*/ 1223640 w 1339800"/>
                <a:gd name="connsiteY5" fmla="*/ 0 h 1059028"/>
                <a:gd name="connsiteX6" fmla="*/ 1229927 w 1339800"/>
                <a:gd name="connsiteY6" fmla="*/ 13716 h 1059028"/>
                <a:gd name="connsiteX7" fmla="*/ 1240595 w 1339800"/>
                <a:gd name="connsiteY7" fmla="*/ 46673 h 1059028"/>
                <a:gd name="connsiteX8" fmla="*/ 1251167 w 1339800"/>
                <a:gd name="connsiteY8" fmla="*/ 324517 h 1059028"/>
                <a:gd name="connsiteX9" fmla="*/ 1266026 w 1339800"/>
                <a:gd name="connsiteY9" fmla="*/ 708660 h 1059028"/>
                <a:gd name="connsiteX10" fmla="*/ 1274694 w 1339800"/>
                <a:gd name="connsiteY10" fmla="*/ 933259 h 1059028"/>
                <a:gd name="connsiteX11" fmla="*/ 1266312 w 1339800"/>
                <a:gd name="connsiteY11" fmla="*/ 969931 h 1059028"/>
                <a:gd name="connsiteX12" fmla="*/ 1249929 w 1339800"/>
                <a:gd name="connsiteY12" fmla="*/ 980980 h 1059028"/>
                <a:gd name="connsiteX13" fmla="*/ 106167 w 1339800"/>
                <a:gd name="connsiteY13" fmla="*/ 1050798 h 1059028"/>
                <a:gd name="connsiteX14" fmla="*/ 33396 w 1339800"/>
                <a:gd name="connsiteY14" fmla="*/ 1058037 h 1059028"/>
                <a:gd name="connsiteX15" fmla="*/ 9393 w 1339800"/>
                <a:gd name="connsiteY15" fmla="*/ 1049750 h 1059028"/>
                <a:gd name="connsiteX16" fmla="*/ 20918 w 1339800"/>
                <a:gd name="connsiteY16" fmla="*/ 824770 h 1059028"/>
                <a:gd name="connsiteX17" fmla="*/ 43969 w 1339800"/>
                <a:gd name="connsiteY17" fmla="*/ 396431 h 1059028"/>
                <a:gd name="connsiteX18" fmla="*/ 53113 w 1339800"/>
                <a:gd name="connsiteY18" fmla="*/ 290322 h 1059028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1050475 w 1339800"/>
                <a:gd name="connsiteY2" fmla="*/ 263081 h 1059028"/>
                <a:gd name="connsiteX3" fmla="*/ 1080575 w 1339800"/>
                <a:gd name="connsiteY3" fmla="*/ 244697 h 1059028"/>
                <a:gd name="connsiteX4" fmla="*/ 1223640 w 1339800"/>
                <a:gd name="connsiteY4" fmla="*/ 0 h 1059028"/>
                <a:gd name="connsiteX5" fmla="*/ 1229927 w 1339800"/>
                <a:gd name="connsiteY5" fmla="*/ 13716 h 1059028"/>
                <a:gd name="connsiteX6" fmla="*/ 1240595 w 1339800"/>
                <a:gd name="connsiteY6" fmla="*/ 46673 h 1059028"/>
                <a:gd name="connsiteX7" fmla="*/ 1251167 w 1339800"/>
                <a:gd name="connsiteY7" fmla="*/ 324517 h 1059028"/>
                <a:gd name="connsiteX8" fmla="*/ 1266026 w 1339800"/>
                <a:gd name="connsiteY8" fmla="*/ 708660 h 1059028"/>
                <a:gd name="connsiteX9" fmla="*/ 1274694 w 1339800"/>
                <a:gd name="connsiteY9" fmla="*/ 933259 h 1059028"/>
                <a:gd name="connsiteX10" fmla="*/ 1266312 w 1339800"/>
                <a:gd name="connsiteY10" fmla="*/ 969931 h 1059028"/>
                <a:gd name="connsiteX11" fmla="*/ 1249929 w 1339800"/>
                <a:gd name="connsiteY11" fmla="*/ 980980 h 1059028"/>
                <a:gd name="connsiteX12" fmla="*/ 106167 w 1339800"/>
                <a:gd name="connsiteY12" fmla="*/ 1050798 h 1059028"/>
                <a:gd name="connsiteX13" fmla="*/ 33396 w 1339800"/>
                <a:gd name="connsiteY13" fmla="*/ 1058037 h 1059028"/>
                <a:gd name="connsiteX14" fmla="*/ 9393 w 1339800"/>
                <a:gd name="connsiteY14" fmla="*/ 1049750 h 1059028"/>
                <a:gd name="connsiteX15" fmla="*/ 20918 w 1339800"/>
                <a:gd name="connsiteY15" fmla="*/ 824770 h 1059028"/>
                <a:gd name="connsiteX16" fmla="*/ 43969 w 1339800"/>
                <a:gd name="connsiteY16" fmla="*/ 396431 h 1059028"/>
                <a:gd name="connsiteX17" fmla="*/ 53113 w 1339800"/>
                <a:gd name="connsiteY17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40595 w 1339800"/>
                <a:gd name="connsiteY5" fmla="*/ 46673 h 1059028"/>
                <a:gd name="connsiteX6" fmla="*/ 1251167 w 1339800"/>
                <a:gd name="connsiteY6" fmla="*/ 324517 h 1059028"/>
                <a:gd name="connsiteX7" fmla="*/ 1266026 w 1339800"/>
                <a:gd name="connsiteY7" fmla="*/ 708660 h 1059028"/>
                <a:gd name="connsiteX8" fmla="*/ 1274694 w 1339800"/>
                <a:gd name="connsiteY8" fmla="*/ 933259 h 1059028"/>
                <a:gd name="connsiteX9" fmla="*/ 1266312 w 1339800"/>
                <a:gd name="connsiteY9" fmla="*/ 969931 h 1059028"/>
                <a:gd name="connsiteX10" fmla="*/ 1249929 w 1339800"/>
                <a:gd name="connsiteY10" fmla="*/ 980980 h 1059028"/>
                <a:gd name="connsiteX11" fmla="*/ 106167 w 1339800"/>
                <a:gd name="connsiteY11" fmla="*/ 1050798 h 1059028"/>
                <a:gd name="connsiteX12" fmla="*/ 33396 w 1339800"/>
                <a:gd name="connsiteY12" fmla="*/ 1058037 h 1059028"/>
                <a:gd name="connsiteX13" fmla="*/ 9393 w 1339800"/>
                <a:gd name="connsiteY13" fmla="*/ 1049750 h 1059028"/>
                <a:gd name="connsiteX14" fmla="*/ 20918 w 1339800"/>
                <a:gd name="connsiteY14" fmla="*/ 824770 h 1059028"/>
                <a:gd name="connsiteX15" fmla="*/ 43969 w 1339800"/>
                <a:gd name="connsiteY15" fmla="*/ 396431 h 1059028"/>
                <a:gd name="connsiteX16" fmla="*/ 53113 w 1339800"/>
                <a:gd name="connsiteY16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51167 w 1339800"/>
                <a:gd name="connsiteY5" fmla="*/ 324517 h 1059028"/>
                <a:gd name="connsiteX6" fmla="*/ 1266026 w 1339800"/>
                <a:gd name="connsiteY6" fmla="*/ 708660 h 1059028"/>
                <a:gd name="connsiteX7" fmla="*/ 1274694 w 1339800"/>
                <a:gd name="connsiteY7" fmla="*/ 933259 h 1059028"/>
                <a:gd name="connsiteX8" fmla="*/ 1266312 w 1339800"/>
                <a:gd name="connsiteY8" fmla="*/ 969931 h 1059028"/>
                <a:gd name="connsiteX9" fmla="*/ 1249929 w 1339800"/>
                <a:gd name="connsiteY9" fmla="*/ 980980 h 1059028"/>
                <a:gd name="connsiteX10" fmla="*/ 106167 w 1339800"/>
                <a:gd name="connsiteY10" fmla="*/ 1050798 h 1059028"/>
                <a:gd name="connsiteX11" fmla="*/ 33396 w 1339800"/>
                <a:gd name="connsiteY11" fmla="*/ 1058037 h 1059028"/>
                <a:gd name="connsiteX12" fmla="*/ 9393 w 1339800"/>
                <a:gd name="connsiteY12" fmla="*/ 1049750 h 1059028"/>
                <a:gd name="connsiteX13" fmla="*/ 20918 w 1339800"/>
                <a:gd name="connsiteY13" fmla="*/ 824770 h 1059028"/>
                <a:gd name="connsiteX14" fmla="*/ 43969 w 1339800"/>
                <a:gd name="connsiteY14" fmla="*/ 396431 h 1059028"/>
                <a:gd name="connsiteX15" fmla="*/ 53113 w 1339800"/>
                <a:gd name="connsiteY15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66026 w 1339800"/>
                <a:gd name="connsiteY5" fmla="*/ 708660 h 1059028"/>
                <a:gd name="connsiteX6" fmla="*/ 1274694 w 1339800"/>
                <a:gd name="connsiteY6" fmla="*/ 933259 h 1059028"/>
                <a:gd name="connsiteX7" fmla="*/ 1266312 w 1339800"/>
                <a:gd name="connsiteY7" fmla="*/ 969931 h 1059028"/>
                <a:gd name="connsiteX8" fmla="*/ 1249929 w 1339800"/>
                <a:gd name="connsiteY8" fmla="*/ 980980 h 1059028"/>
                <a:gd name="connsiteX9" fmla="*/ 106167 w 1339800"/>
                <a:gd name="connsiteY9" fmla="*/ 1050798 h 1059028"/>
                <a:gd name="connsiteX10" fmla="*/ 33396 w 1339800"/>
                <a:gd name="connsiteY10" fmla="*/ 1058037 h 1059028"/>
                <a:gd name="connsiteX11" fmla="*/ 9393 w 1339800"/>
                <a:gd name="connsiteY11" fmla="*/ 1049750 h 1059028"/>
                <a:gd name="connsiteX12" fmla="*/ 20918 w 1339800"/>
                <a:gd name="connsiteY12" fmla="*/ 824770 h 1059028"/>
                <a:gd name="connsiteX13" fmla="*/ 43969 w 1339800"/>
                <a:gd name="connsiteY13" fmla="*/ 396431 h 1059028"/>
                <a:gd name="connsiteX14" fmla="*/ 53113 w 1339800"/>
                <a:gd name="connsiteY14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74694 w 1339800"/>
                <a:gd name="connsiteY5" fmla="*/ 933259 h 1059028"/>
                <a:gd name="connsiteX6" fmla="*/ 1266312 w 1339800"/>
                <a:gd name="connsiteY6" fmla="*/ 969931 h 1059028"/>
                <a:gd name="connsiteX7" fmla="*/ 1249929 w 1339800"/>
                <a:gd name="connsiteY7" fmla="*/ 980980 h 1059028"/>
                <a:gd name="connsiteX8" fmla="*/ 106167 w 1339800"/>
                <a:gd name="connsiteY8" fmla="*/ 1050798 h 1059028"/>
                <a:gd name="connsiteX9" fmla="*/ 33396 w 1339800"/>
                <a:gd name="connsiteY9" fmla="*/ 1058037 h 1059028"/>
                <a:gd name="connsiteX10" fmla="*/ 9393 w 1339800"/>
                <a:gd name="connsiteY10" fmla="*/ 1049750 h 1059028"/>
                <a:gd name="connsiteX11" fmla="*/ 20918 w 1339800"/>
                <a:gd name="connsiteY11" fmla="*/ 824770 h 1059028"/>
                <a:gd name="connsiteX12" fmla="*/ 43969 w 1339800"/>
                <a:gd name="connsiteY12" fmla="*/ 396431 h 1059028"/>
                <a:gd name="connsiteX13" fmla="*/ 53113 w 1339800"/>
                <a:gd name="connsiteY13" fmla="*/ 290322 h 1059028"/>
                <a:gd name="connsiteX0" fmla="*/ 53113 w 1344257"/>
                <a:gd name="connsiteY0" fmla="*/ 290322 h 1059028"/>
                <a:gd name="connsiteX1" fmla="*/ 1050475 w 1344257"/>
                <a:gd name="connsiteY1" fmla="*/ 263081 h 1059028"/>
                <a:gd name="connsiteX2" fmla="*/ 1080575 w 1344257"/>
                <a:gd name="connsiteY2" fmla="*/ 244697 h 1059028"/>
                <a:gd name="connsiteX3" fmla="*/ 1223640 w 1344257"/>
                <a:gd name="connsiteY3" fmla="*/ 0 h 1059028"/>
                <a:gd name="connsiteX4" fmla="*/ 1229927 w 1344257"/>
                <a:gd name="connsiteY4" fmla="*/ 13716 h 1059028"/>
                <a:gd name="connsiteX5" fmla="*/ 1274694 w 1344257"/>
                <a:gd name="connsiteY5" fmla="*/ 933259 h 1059028"/>
                <a:gd name="connsiteX6" fmla="*/ 1249929 w 1344257"/>
                <a:gd name="connsiteY6" fmla="*/ 980980 h 1059028"/>
                <a:gd name="connsiteX7" fmla="*/ 106167 w 1344257"/>
                <a:gd name="connsiteY7" fmla="*/ 1050798 h 1059028"/>
                <a:gd name="connsiteX8" fmla="*/ 33396 w 1344257"/>
                <a:gd name="connsiteY8" fmla="*/ 1058037 h 1059028"/>
                <a:gd name="connsiteX9" fmla="*/ 9393 w 1344257"/>
                <a:gd name="connsiteY9" fmla="*/ 1049750 h 1059028"/>
                <a:gd name="connsiteX10" fmla="*/ 20918 w 1344257"/>
                <a:gd name="connsiteY10" fmla="*/ 824770 h 1059028"/>
                <a:gd name="connsiteX11" fmla="*/ 43969 w 1344257"/>
                <a:gd name="connsiteY11" fmla="*/ 396431 h 1059028"/>
                <a:gd name="connsiteX12" fmla="*/ 53113 w 1344257"/>
                <a:gd name="connsiteY12" fmla="*/ 290322 h 1059028"/>
                <a:gd name="connsiteX0" fmla="*/ 53113 w 1329167"/>
                <a:gd name="connsiteY0" fmla="*/ 290322 h 1073706"/>
                <a:gd name="connsiteX1" fmla="*/ 1050475 w 1329167"/>
                <a:gd name="connsiteY1" fmla="*/ 263081 h 1073706"/>
                <a:gd name="connsiteX2" fmla="*/ 1080575 w 1329167"/>
                <a:gd name="connsiteY2" fmla="*/ 244697 h 1073706"/>
                <a:gd name="connsiteX3" fmla="*/ 1223640 w 1329167"/>
                <a:gd name="connsiteY3" fmla="*/ 0 h 1073706"/>
                <a:gd name="connsiteX4" fmla="*/ 1229927 w 1329167"/>
                <a:gd name="connsiteY4" fmla="*/ 13716 h 1073706"/>
                <a:gd name="connsiteX5" fmla="*/ 1249929 w 1329167"/>
                <a:gd name="connsiteY5" fmla="*/ 980980 h 1073706"/>
                <a:gd name="connsiteX6" fmla="*/ 106167 w 1329167"/>
                <a:gd name="connsiteY6" fmla="*/ 1050798 h 1073706"/>
                <a:gd name="connsiteX7" fmla="*/ 33396 w 1329167"/>
                <a:gd name="connsiteY7" fmla="*/ 1058037 h 1073706"/>
                <a:gd name="connsiteX8" fmla="*/ 9393 w 1329167"/>
                <a:gd name="connsiteY8" fmla="*/ 1049750 h 1073706"/>
                <a:gd name="connsiteX9" fmla="*/ 20918 w 1329167"/>
                <a:gd name="connsiteY9" fmla="*/ 824770 h 1073706"/>
                <a:gd name="connsiteX10" fmla="*/ 43969 w 1329167"/>
                <a:gd name="connsiteY10" fmla="*/ 396431 h 1073706"/>
                <a:gd name="connsiteX11" fmla="*/ 53113 w 1329167"/>
                <a:gd name="connsiteY11" fmla="*/ 290322 h 1073706"/>
                <a:gd name="connsiteX0" fmla="*/ 53113 w 1250589"/>
                <a:gd name="connsiteY0" fmla="*/ 290322 h 1073706"/>
                <a:gd name="connsiteX1" fmla="*/ 1050475 w 1250589"/>
                <a:gd name="connsiteY1" fmla="*/ 263081 h 1073706"/>
                <a:gd name="connsiteX2" fmla="*/ 1080575 w 1250589"/>
                <a:gd name="connsiteY2" fmla="*/ 244697 h 1073706"/>
                <a:gd name="connsiteX3" fmla="*/ 1223640 w 1250589"/>
                <a:gd name="connsiteY3" fmla="*/ 0 h 1073706"/>
                <a:gd name="connsiteX4" fmla="*/ 1229927 w 1250589"/>
                <a:gd name="connsiteY4" fmla="*/ 13716 h 1073706"/>
                <a:gd name="connsiteX5" fmla="*/ 1249929 w 1250589"/>
                <a:gd name="connsiteY5" fmla="*/ 980980 h 1073706"/>
                <a:gd name="connsiteX6" fmla="*/ 106167 w 1250589"/>
                <a:gd name="connsiteY6" fmla="*/ 1050798 h 1073706"/>
                <a:gd name="connsiteX7" fmla="*/ 33396 w 1250589"/>
                <a:gd name="connsiteY7" fmla="*/ 1058037 h 1073706"/>
                <a:gd name="connsiteX8" fmla="*/ 9393 w 1250589"/>
                <a:gd name="connsiteY8" fmla="*/ 1049750 h 1073706"/>
                <a:gd name="connsiteX9" fmla="*/ 20918 w 1250589"/>
                <a:gd name="connsiteY9" fmla="*/ 824770 h 1073706"/>
                <a:gd name="connsiteX10" fmla="*/ 43969 w 1250589"/>
                <a:gd name="connsiteY10" fmla="*/ 396431 h 1073706"/>
                <a:gd name="connsiteX11" fmla="*/ 53113 w 1250589"/>
                <a:gd name="connsiteY11" fmla="*/ 290322 h 1073706"/>
                <a:gd name="connsiteX0" fmla="*/ 53113 w 1250589"/>
                <a:gd name="connsiteY0" fmla="*/ 290322 h 1082009"/>
                <a:gd name="connsiteX1" fmla="*/ 1050475 w 1250589"/>
                <a:gd name="connsiteY1" fmla="*/ 263081 h 1082009"/>
                <a:gd name="connsiteX2" fmla="*/ 1080575 w 1250589"/>
                <a:gd name="connsiteY2" fmla="*/ 244697 h 1082009"/>
                <a:gd name="connsiteX3" fmla="*/ 1223640 w 1250589"/>
                <a:gd name="connsiteY3" fmla="*/ 0 h 1082009"/>
                <a:gd name="connsiteX4" fmla="*/ 1229927 w 1250589"/>
                <a:gd name="connsiteY4" fmla="*/ 13716 h 1082009"/>
                <a:gd name="connsiteX5" fmla="*/ 1249929 w 1250589"/>
                <a:gd name="connsiteY5" fmla="*/ 988595 h 1082009"/>
                <a:gd name="connsiteX6" fmla="*/ 106167 w 1250589"/>
                <a:gd name="connsiteY6" fmla="*/ 1050798 h 1082009"/>
                <a:gd name="connsiteX7" fmla="*/ 33396 w 1250589"/>
                <a:gd name="connsiteY7" fmla="*/ 1058037 h 1082009"/>
                <a:gd name="connsiteX8" fmla="*/ 9393 w 1250589"/>
                <a:gd name="connsiteY8" fmla="*/ 1049750 h 1082009"/>
                <a:gd name="connsiteX9" fmla="*/ 20918 w 1250589"/>
                <a:gd name="connsiteY9" fmla="*/ 824770 h 1082009"/>
                <a:gd name="connsiteX10" fmla="*/ 43969 w 1250589"/>
                <a:gd name="connsiteY10" fmla="*/ 396431 h 1082009"/>
                <a:gd name="connsiteX11" fmla="*/ 53113 w 1250589"/>
                <a:gd name="connsiteY11" fmla="*/ 290322 h 1082009"/>
                <a:gd name="connsiteX0" fmla="*/ 53113 w 1250589"/>
                <a:gd name="connsiteY0" fmla="*/ 290322 h 1058593"/>
                <a:gd name="connsiteX1" fmla="*/ 1050475 w 1250589"/>
                <a:gd name="connsiteY1" fmla="*/ 263081 h 1058593"/>
                <a:gd name="connsiteX2" fmla="*/ 1080575 w 1250589"/>
                <a:gd name="connsiteY2" fmla="*/ 244697 h 1058593"/>
                <a:gd name="connsiteX3" fmla="*/ 1223640 w 1250589"/>
                <a:gd name="connsiteY3" fmla="*/ 0 h 1058593"/>
                <a:gd name="connsiteX4" fmla="*/ 1229927 w 1250589"/>
                <a:gd name="connsiteY4" fmla="*/ 13716 h 1058593"/>
                <a:gd name="connsiteX5" fmla="*/ 1249929 w 1250589"/>
                <a:gd name="connsiteY5" fmla="*/ 988595 h 1058593"/>
                <a:gd name="connsiteX6" fmla="*/ 106167 w 1250589"/>
                <a:gd name="connsiteY6" fmla="*/ 1050798 h 1058593"/>
                <a:gd name="connsiteX7" fmla="*/ 33396 w 1250589"/>
                <a:gd name="connsiteY7" fmla="*/ 1058037 h 1058593"/>
                <a:gd name="connsiteX8" fmla="*/ 9393 w 1250589"/>
                <a:gd name="connsiteY8" fmla="*/ 1049750 h 1058593"/>
                <a:gd name="connsiteX9" fmla="*/ 20918 w 1250589"/>
                <a:gd name="connsiteY9" fmla="*/ 824770 h 1058593"/>
                <a:gd name="connsiteX10" fmla="*/ 43969 w 1250589"/>
                <a:gd name="connsiteY10" fmla="*/ 396431 h 1058593"/>
                <a:gd name="connsiteX11" fmla="*/ 53113 w 1250589"/>
                <a:gd name="connsiteY11" fmla="*/ 290322 h 1058593"/>
                <a:gd name="connsiteX0" fmla="*/ 53114 w 1250590"/>
                <a:gd name="connsiteY0" fmla="*/ 290322 h 1058050"/>
                <a:gd name="connsiteX1" fmla="*/ 1050476 w 1250590"/>
                <a:gd name="connsiteY1" fmla="*/ 263081 h 1058050"/>
                <a:gd name="connsiteX2" fmla="*/ 1080576 w 1250590"/>
                <a:gd name="connsiteY2" fmla="*/ 244697 h 1058050"/>
                <a:gd name="connsiteX3" fmla="*/ 1223641 w 1250590"/>
                <a:gd name="connsiteY3" fmla="*/ 0 h 1058050"/>
                <a:gd name="connsiteX4" fmla="*/ 1229928 w 1250590"/>
                <a:gd name="connsiteY4" fmla="*/ 13716 h 1058050"/>
                <a:gd name="connsiteX5" fmla="*/ 1249930 w 1250590"/>
                <a:gd name="connsiteY5" fmla="*/ 1011439 h 1058050"/>
                <a:gd name="connsiteX6" fmla="*/ 106168 w 1250590"/>
                <a:gd name="connsiteY6" fmla="*/ 1050798 h 1058050"/>
                <a:gd name="connsiteX7" fmla="*/ 33397 w 1250590"/>
                <a:gd name="connsiteY7" fmla="*/ 1058037 h 1058050"/>
                <a:gd name="connsiteX8" fmla="*/ 9394 w 1250590"/>
                <a:gd name="connsiteY8" fmla="*/ 1049750 h 1058050"/>
                <a:gd name="connsiteX9" fmla="*/ 20919 w 1250590"/>
                <a:gd name="connsiteY9" fmla="*/ 824770 h 1058050"/>
                <a:gd name="connsiteX10" fmla="*/ 43970 w 1250590"/>
                <a:gd name="connsiteY10" fmla="*/ 396431 h 1058050"/>
                <a:gd name="connsiteX11" fmla="*/ 53114 w 1250590"/>
                <a:gd name="connsiteY11" fmla="*/ 290322 h 1058050"/>
                <a:gd name="connsiteX0" fmla="*/ 53114 w 1250590"/>
                <a:gd name="connsiteY0" fmla="*/ 290322 h 1058593"/>
                <a:gd name="connsiteX1" fmla="*/ 1050476 w 1250590"/>
                <a:gd name="connsiteY1" fmla="*/ 263081 h 1058593"/>
                <a:gd name="connsiteX2" fmla="*/ 1080576 w 1250590"/>
                <a:gd name="connsiteY2" fmla="*/ 244697 h 1058593"/>
                <a:gd name="connsiteX3" fmla="*/ 1223641 w 1250590"/>
                <a:gd name="connsiteY3" fmla="*/ 0 h 1058593"/>
                <a:gd name="connsiteX4" fmla="*/ 1229928 w 1250590"/>
                <a:gd name="connsiteY4" fmla="*/ 13716 h 1058593"/>
                <a:gd name="connsiteX5" fmla="*/ 1249930 w 1250590"/>
                <a:gd name="connsiteY5" fmla="*/ 988594 h 1058593"/>
                <a:gd name="connsiteX6" fmla="*/ 106168 w 1250590"/>
                <a:gd name="connsiteY6" fmla="*/ 1050798 h 1058593"/>
                <a:gd name="connsiteX7" fmla="*/ 33397 w 1250590"/>
                <a:gd name="connsiteY7" fmla="*/ 1058037 h 1058593"/>
                <a:gd name="connsiteX8" fmla="*/ 9394 w 1250590"/>
                <a:gd name="connsiteY8" fmla="*/ 1049750 h 1058593"/>
                <a:gd name="connsiteX9" fmla="*/ 20919 w 1250590"/>
                <a:gd name="connsiteY9" fmla="*/ 824770 h 1058593"/>
                <a:gd name="connsiteX10" fmla="*/ 43970 w 1250590"/>
                <a:gd name="connsiteY10" fmla="*/ 396431 h 1058593"/>
                <a:gd name="connsiteX11" fmla="*/ 53114 w 1250590"/>
                <a:gd name="connsiteY11" fmla="*/ 290322 h 1058593"/>
                <a:gd name="connsiteX0" fmla="*/ 53114 w 1251733"/>
                <a:gd name="connsiteY0" fmla="*/ 290322 h 1058593"/>
                <a:gd name="connsiteX1" fmla="*/ 1050476 w 1251733"/>
                <a:gd name="connsiteY1" fmla="*/ 263081 h 1058593"/>
                <a:gd name="connsiteX2" fmla="*/ 1080576 w 1251733"/>
                <a:gd name="connsiteY2" fmla="*/ 244697 h 1058593"/>
                <a:gd name="connsiteX3" fmla="*/ 1223641 w 1251733"/>
                <a:gd name="connsiteY3" fmla="*/ 0 h 1058593"/>
                <a:gd name="connsiteX4" fmla="*/ 1245158 w 1251733"/>
                <a:gd name="connsiteY4" fmla="*/ 303083 h 1058593"/>
                <a:gd name="connsiteX5" fmla="*/ 1249930 w 1251733"/>
                <a:gd name="connsiteY5" fmla="*/ 988594 h 1058593"/>
                <a:gd name="connsiteX6" fmla="*/ 106168 w 1251733"/>
                <a:gd name="connsiteY6" fmla="*/ 1050798 h 1058593"/>
                <a:gd name="connsiteX7" fmla="*/ 33397 w 1251733"/>
                <a:gd name="connsiteY7" fmla="*/ 1058037 h 1058593"/>
                <a:gd name="connsiteX8" fmla="*/ 9394 w 1251733"/>
                <a:gd name="connsiteY8" fmla="*/ 1049750 h 1058593"/>
                <a:gd name="connsiteX9" fmla="*/ 20919 w 1251733"/>
                <a:gd name="connsiteY9" fmla="*/ 824770 h 1058593"/>
                <a:gd name="connsiteX10" fmla="*/ 43970 w 1251733"/>
                <a:gd name="connsiteY10" fmla="*/ 396431 h 1058593"/>
                <a:gd name="connsiteX11" fmla="*/ 53114 w 1251733"/>
                <a:gd name="connsiteY11" fmla="*/ 290322 h 1058593"/>
                <a:gd name="connsiteX0" fmla="*/ 53114 w 1482704"/>
                <a:gd name="connsiteY0" fmla="*/ 929976 h 1698247"/>
                <a:gd name="connsiteX1" fmla="*/ 1050476 w 1482704"/>
                <a:gd name="connsiteY1" fmla="*/ 902735 h 1698247"/>
                <a:gd name="connsiteX2" fmla="*/ 1080576 w 1482704"/>
                <a:gd name="connsiteY2" fmla="*/ 884351 h 1698247"/>
                <a:gd name="connsiteX3" fmla="*/ 1482550 w 1482704"/>
                <a:gd name="connsiteY3" fmla="*/ 0 h 1698247"/>
                <a:gd name="connsiteX4" fmla="*/ 1245158 w 1482704"/>
                <a:gd name="connsiteY4" fmla="*/ 942737 h 1698247"/>
                <a:gd name="connsiteX5" fmla="*/ 1249930 w 1482704"/>
                <a:gd name="connsiteY5" fmla="*/ 1628248 h 1698247"/>
                <a:gd name="connsiteX6" fmla="*/ 106168 w 1482704"/>
                <a:gd name="connsiteY6" fmla="*/ 1690452 h 1698247"/>
                <a:gd name="connsiteX7" fmla="*/ 33397 w 1482704"/>
                <a:gd name="connsiteY7" fmla="*/ 1697691 h 1698247"/>
                <a:gd name="connsiteX8" fmla="*/ 9394 w 1482704"/>
                <a:gd name="connsiteY8" fmla="*/ 1689404 h 1698247"/>
                <a:gd name="connsiteX9" fmla="*/ 20919 w 1482704"/>
                <a:gd name="connsiteY9" fmla="*/ 1464424 h 1698247"/>
                <a:gd name="connsiteX10" fmla="*/ 43970 w 1482704"/>
                <a:gd name="connsiteY10" fmla="*/ 1036085 h 1698247"/>
                <a:gd name="connsiteX11" fmla="*/ 53114 w 1482704"/>
                <a:gd name="connsiteY11" fmla="*/ 929976 h 1698247"/>
                <a:gd name="connsiteX0" fmla="*/ 53114 w 1877223"/>
                <a:gd name="connsiteY0" fmla="*/ 929976 h 1698247"/>
                <a:gd name="connsiteX1" fmla="*/ 1050476 w 1877223"/>
                <a:gd name="connsiteY1" fmla="*/ 902735 h 1698247"/>
                <a:gd name="connsiteX2" fmla="*/ 1080576 w 1877223"/>
                <a:gd name="connsiteY2" fmla="*/ 884351 h 1698247"/>
                <a:gd name="connsiteX3" fmla="*/ 1482550 w 1877223"/>
                <a:gd name="connsiteY3" fmla="*/ 0 h 1698247"/>
                <a:gd name="connsiteX4" fmla="*/ 1877201 w 1877223"/>
                <a:gd name="connsiteY4" fmla="*/ 851358 h 1698247"/>
                <a:gd name="connsiteX5" fmla="*/ 1249930 w 1877223"/>
                <a:gd name="connsiteY5" fmla="*/ 1628248 h 1698247"/>
                <a:gd name="connsiteX6" fmla="*/ 106168 w 1877223"/>
                <a:gd name="connsiteY6" fmla="*/ 1690452 h 1698247"/>
                <a:gd name="connsiteX7" fmla="*/ 33397 w 1877223"/>
                <a:gd name="connsiteY7" fmla="*/ 1697691 h 1698247"/>
                <a:gd name="connsiteX8" fmla="*/ 9394 w 1877223"/>
                <a:gd name="connsiteY8" fmla="*/ 1689404 h 1698247"/>
                <a:gd name="connsiteX9" fmla="*/ 20919 w 1877223"/>
                <a:gd name="connsiteY9" fmla="*/ 1464424 h 1698247"/>
                <a:gd name="connsiteX10" fmla="*/ 43970 w 1877223"/>
                <a:gd name="connsiteY10" fmla="*/ 1036085 h 1698247"/>
                <a:gd name="connsiteX11" fmla="*/ 53114 w 1877223"/>
                <a:gd name="connsiteY11" fmla="*/ 929976 h 1698247"/>
                <a:gd name="connsiteX0" fmla="*/ 100010 w 1944759"/>
                <a:gd name="connsiteY0" fmla="*/ 929976 h 1700142"/>
                <a:gd name="connsiteX1" fmla="*/ 1097372 w 1944759"/>
                <a:gd name="connsiteY1" fmla="*/ 902735 h 1700142"/>
                <a:gd name="connsiteX2" fmla="*/ 1127472 w 1944759"/>
                <a:gd name="connsiteY2" fmla="*/ 884351 h 1700142"/>
                <a:gd name="connsiteX3" fmla="*/ 1529446 w 1944759"/>
                <a:gd name="connsiteY3" fmla="*/ 0 h 1700142"/>
                <a:gd name="connsiteX4" fmla="*/ 1924097 w 1944759"/>
                <a:gd name="connsiteY4" fmla="*/ 851358 h 1700142"/>
                <a:gd name="connsiteX5" fmla="*/ 1944099 w 1944759"/>
                <a:gd name="connsiteY5" fmla="*/ 1597788 h 1700142"/>
                <a:gd name="connsiteX6" fmla="*/ 153064 w 1944759"/>
                <a:gd name="connsiteY6" fmla="*/ 1690452 h 1700142"/>
                <a:gd name="connsiteX7" fmla="*/ 80293 w 1944759"/>
                <a:gd name="connsiteY7" fmla="*/ 1697691 h 1700142"/>
                <a:gd name="connsiteX8" fmla="*/ 56290 w 1944759"/>
                <a:gd name="connsiteY8" fmla="*/ 1689404 h 1700142"/>
                <a:gd name="connsiteX9" fmla="*/ 67815 w 1944759"/>
                <a:gd name="connsiteY9" fmla="*/ 1464424 h 1700142"/>
                <a:gd name="connsiteX10" fmla="*/ 90866 w 1944759"/>
                <a:gd name="connsiteY10" fmla="*/ 1036085 h 1700142"/>
                <a:gd name="connsiteX11" fmla="*/ 100010 w 1944759"/>
                <a:gd name="connsiteY11" fmla="*/ 929976 h 1700142"/>
                <a:gd name="connsiteX0" fmla="*/ 770710 w 2615459"/>
                <a:gd name="connsiteY0" fmla="*/ 929976 h 1700142"/>
                <a:gd name="connsiteX1" fmla="*/ 1768072 w 2615459"/>
                <a:gd name="connsiteY1" fmla="*/ 902735 h 1700142"/>
                <a:gd name="connsiteX2" fmla="*/ 1798172 w 2615459"/>
                <a:gd name="connsiteY2" fmla="*/ 884351 h 1700142"/>
                <a:gd name="connsiteX3" fmla="*/ 2200146 w 2615459"/>
                <a:gd name="connsiteY3" fmla="*/ 0 h 1700142"/>
                <a:gd name="connsiteX4" fmla="*/ 2594797 w 2615459"/>
                <a:gd name="connsiteY4" fmla="*/ 851358 h 1700142"/>
                <a:gd name="connsiteX5" fmla="*/ 2614799 w 2615459"/>
                <a:gd name="connsiteY5" fmla="*/ 1597788 h 1700142"/>
                <a:gd name="connsiteX6" fmla="*/ 823764 w 2615459"/>
                <a:gd name="connsiteY6" fmla="*/ 1690452 h 1700142"/>
                <a:gd name="connsiteX7" fmla="*/ 750993 w 2615459"/>
                <a:gd name="connsiteY7" fmla="*/ 1697691 h 1700142"/>
                <a:gd name="connsiteX8" fmla="*/ 726990 w 2615459"/>
                <a:gd name="connsiteY8" fmla="*/ 1689404 h 1700142"/>
                <a:gd name="connsiteX9" fmla="*/ 738515 w 2615459"/>
                <a:gd name="connsiteY9" fmla="*/ 1464424 h 1700142"/>
                <a:gd name="connsiteX10" fmla="*/ 69 w 2615459"/>
                <a:gd name="connsiteY10" fmla="*/ 959936 h 1700142"/>
                <a:gd name="connsiteX11" fmla="*/ 770710 w 2615459"/>
                <a:gd name="connsiteY11" fmla="*/ 929976 h 1700142"/>
                <a:gd name="connsiteX0" fmla="*/ 770706 w 2615455"/>
                <a:gd name="connsiteY0" fmla="*/ 929976 h 1700142"/>
                <a:gd name="connsiteX1" fmla="*/ 1768068 w 2615455"/>
                <a:gd name="connsiteY1" fmla="*/ 902735 h 1700142"/>
                <a:gd name="connsiteX2" fmla="*/ 1798168 w 2615455"/>
                <a:gd name="connsiteY2" fmla="*/ 884351 h 1700142"/>
                <a:gd name="connsiteX3" fmla="*/ 2200142 w 2615455"/>
                <a:gd name="connsiteY3" fmla="*/ 0 h 1700142"/>
                <a:gd name="connsiteX4" fmla="*/ 2594793 w 2615455"/>
                <a:gd name="connsiteY4" fmla="*/ 851358 h 1700142"/>
                <a:gd name="connsiteX5" fmla="*/ 2614795 w 2615455"/>
                <a:gd name="connsiteY5" fmla="*/ 1597788 h 1700142"/>
                <a:gd name="connsiteX6" fmla="*/ 823760 w 2615455"/>
                <a:gd name="connsiteY6" fmla="*/ 1690452 h 1700142"/>
                <a:gd name="connsiteX7" fmla="*/ 750989 w 2615455"/>
                <a:gd name="connsiteY7" fmla="*/ 1697691 h 1700142"/>
                <a:gd name="connsiteX8" fmla="*/ 726986 w 2615455"/>
                <a:gd name="connsiteY8" fmla="*/ 1689404 h 1700142"/>
                <a:gd name="connsiteX9" fmla="*/ 65 w 2615455"/>
                <a:gd name="connsiteY9" fmla="*/ 959936 h 1700142"/>
                <a:gd name="connsiteX10" fmla="*/ 770706 w 2615455"/>
                <a:gd name="connsiteY10" fmla="*/ 929976 h 1700142"/>
                <a:gd name="connsiteX0" fmla="*/ 770655 w 2615404"/>
                <a:gd name="connsiteY0" fmla="*/ 929976 h 1753659"/>
                <a:gd name="connsiteX1" fmla="*/ 1768017 w 2615404"/>
                <a:gd name="connsiteY1" fmla="*/ 902735 h 1753659"/>
                <a:gd name="connsiteX2" fmla="*/ 1798117 w 2615404"/>
                <a:gd name="connsiteY2" fmla="*/ 884351 h 1753659"/>
                <a:gd name="connsiteX3" fmla="*/ 2200091 w 2615404"/>
                <a:gd name="connsiteY3" fmla="*/ 0 h 1753659"/>
                <a:gd name="connsiteX4" fmla="*/ 2594742 w 2615404"/>
                <a:gd name="connsiteY4" fmla="*/ 851358 h 1753659"/>
                <a:gd name="connsiteX5" fmla="*/ 2614744 w 2615404"/>
                <a:gd name="connsiteY5" fmla="*/ 1597788 h 1753659"/>
                <a:gd name="connsiteX6" fmla="*/ 823709 w 2615404"/>
                <a:gd name="connsiteY6" fmla="*/ 1690452 h 1753659"/>
                <a:gd name="connsiteX7" fmla="*/ 750938 w 2615404"/>
                <a:gd name="connsiteY7" fmla="*/ 1697691 h 1753659"/>
                <a:gd name="connsiteX8" fmla="*/ 14 w 2615404"/>
                <a:gd name="connsiteY8" fmla="*/ 959936 h 1753659"/>
                <a:gd name="connsiteX9" fmla="*/ 770655 w 2615404"/>
                <a:gd name="connsiteY9" fmla="*/ 929976 h 1753659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690452"/>
                <a:gd name="connsiteX1" fmla="*/ 1768003 w 2615390"/>
                <a:gd name="connsiteY1" fmla="*/ 902735 h 1690452"/>
                <a:gd name="connsiteX2" fmla="*/ 1798103 w 2615390"/>
                <a:gd name="connsiteY2" fmla="*/ 884351 h 1690452"/>
                <a:gd name="connsiteX3" fmla="*/ 2200077 w 2615390"/>
                <a:gd name="connsiteY3" fmla="*/ 0 h 1690452"/>
                <a:gd name="connsiteX4" fmla="*/ 2594728 w 2615390"/>
                <a:gd name="connsiteY4" fmla="*/ 851358 h 1690452"/>
                <a:gd name="connsiteX5" fmla="*/ 2614730 w 2615390"/>
                <a:gd name="connsiteY5" fmla="*/ 1597788 h 1690452"/>
                <a:gd name="connsiteX6" fmla="*/ 823695 w 2615390"/>
                <a:gd name="connsiteY6" fmla="*/ 1690452 h 1690452"/>
                <a:gd name="connsiteX7" fmla="*/ 0 w 2615390"/>
                <a:gd name="connsiteY7" fmla="*/ 959936 h 1690452"/>
                <a:gd name="connsiteX8" fmla="*/ 770641 w 2615390"/>
                <a:gd name="connsiteY8" fmla="*/ 929976 h 1690452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62883"/>
                <a:gd name="connsiteX1" fmla="*/ 1768003 w 2615390"/>
                <a:gd name="connsiteY1" fmla="*/ 902735 h 1662883"/>
                <a:gd name="connsiteX2" fmla="*/ 1798103 w 2615390"/>
                <a:gd name="connsiteY2" fmla="*/ 884351 h 1662883"/>
                <a:gd name="connsiteX3" fmla="*/ 2200077 w 2615390"/>
                <a:gd name="connsiteY3" fmla="*/ 0 h 1662883"/>
                <a:gd name="connsiteX4" fmla="*/ 2594728 w 2615390"/>
                <a:gd name="connsiteY4" fmla="*/ 851358 h 1662883"/>
                <a:gd name="connsiteX5" fmla="*/ 2614730 w 2615390"/>
                <a:gd name="connsiteY5" fmla="*/ 1597788 h 1662883"/>
                <a:gd name="connsiteX6" fmla="*/ 16508 w 2615390"/>
                <a:gd name="connsiteY6" fmla="*/ 1659993 h 1662883"/>
                <a:gd name="connsiteX7" fmla="*/ 0 w 2615390"/>
                <a:gd name="connsiteY7" fmla="*/ 959936 h 1662883"/>
                <a:gd name="connsiteX8" fmla="*/ 770641 w 2615390"/>
                <a:gd name="connsiteY8" fmla="*/ 929976 h 1662883"/>
                <a:gd name="connsiteX0" fmla="*/ 770641 w 2615390"/>
                <a:gd name="connsiteY0" fmla="*/ 92997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8" fmla="*/ 770641 w 2615390"/>
                <a:gd name="connsiteY8" fmla="*/ 92997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390" h="1684837">
                  <a:moveTo>
                    <a:pt x="0" y="981496"/>
                  </a:moveTo>
                  <a:lnTo>
                    <a:pt x="1793791" y="918847"/>
                  </a:lnTo>
                  <a:cubicBezTo>
                    <a:pt x="1983675" y="571282"/>
                    <a:pt x="2137170" y="154935"/>
                    <a:pt x="2210857" y="0"/>
                  </a:cubicBezTo>
                  <a:cubicBezTo>
                    <a:pt x="2282778" y="170362"/>
                    <a:pt x="2590441" y="869394"/>
                    <a:pt x="2594728" y="872918"/>
                  </a:cubicBezTo>
                  <a:cubicBezTo>
                    <a:pt x="2599110" y="1036415"/>
                    <a:pt x="2619264" y="1347506"/>
                    <a:pt x="2614730" y="1619348"/>
                  </a:cubicBezTo>
                  <a:cubicBezTo>
                    <a:pt x="1979643" y="1657851"/>
                    <a:pt x="604596" y="1696484"/>
                    <a:pt x="16508" y="1681553"/>
                  </a:cubicBezTo>
                  <a:cubicBezTo>
                    <a:pt x="7159" y="1483865"/>
                    <a:pt x="8842" y="1108242"/>
                    <a:pt x="0" y="9814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95">
              <a:extLst>
                <a:ext uri="{FF2B5EF4-FFF2-40B4-BE49-F238E27FC236}">
                  <a16:creationId xmlns:a16="http://schemas.microsoft.com/office/drawing/2014/main" id="{909011D5-EBC7-4F41-9E82-B6CBF2BCB6E7}"/>
                </a:ext>
              </a:extLst>
            </p:cNvPr>
            <p:cNvSpPr/>
            <p:nvPr/>
          </p:nvSpPr>
          <p:spPr>
            <a:xfrm>
              <a:off x="1784217" y="1235412"/>
              <a:ext cx="3002845" cy="3773412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506">
              <a:extLst>
                <a:ext uri="{FF2B5EF4-FFF2-40B4-BE49-F238E27FC236}">
                  <a16:creationId xmlns:a16="http://schemas.microsoft.com/office/drawing/2014/main" id="{D8EAED39-A315-4F0A-8506-C4F7CF4656C8}"/>
                </a:ext>
              </a:extLst>
            </p:cNvPr>
            <p:cNvSpPr/>
            <p:nvPr/>
          </p:nvSpPr>
          <p:spPr>
            <a:xfrm>
              <a:off x="4133054" y="2759980"/>
              <a:ext cx="661795" cy="2118736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71069 w 516225"/>
                <a:gd name="connsiteY6" fmla="*/ 220580 h 1662136"/>
                <a:gd name="connsiteX7" fmla="*/ 231172 w 516225"/>
                <a:gd name="connsiteY7" fmla="*/ 63227 h 1662136"/>
                <a:gd name="connsiteX8" fmla="*/ 250793 w 516225"/>
                <a:gd name="connsiteY8" fmla="*/ 12173 h 1662136"/>
                <a:gd name="connsiteX9" fmla="*/ 261747 w 516225"/>
                <a:gd name="connsiteY9" fmla="*/ 362 h 1662136"/>
                <a:gd name="connsiteX10" fmla="*/ 272701 w 516225"/>
                <a:gd name="connsiteY10" fmla="*/ 10840 h 1662136"/>
                <a:gd name="connsiteX11" fmla="*/ 326231 w 516225"/>
                <a:gd name="connsiteY11" fmla="*/ 142666 h 1662136"/>
                <a:gd name="connsiteX12" fmla="*/ 364617 w 516225"/>
                <a:gd name="connsiteY12" fmla="*/ 237630 h 1662136"/>
                <a:gd name="connsiteX13" fmla="*/ 433864 w 516225"/>
                <a:gd name="connsiteY13" fmla="*/ 411937 h 1662136"/>
                <a:gd name="connsiteX14" fmla="*/ 480060 w 516225"/>
                <a:gd name="connsiteY14" fmla="*/ 529000 h 1662136"/>
                <a:gd name="connsiteX15" fmla="*/ 489395 w 516225"/>
                <a:gd name="connsiteY15" fmla="*/ 651682 h 1662136"/>
                <a:gd name="connsiteX16" fmla="*/ 506635 w 516225"/>
                <a:gd name="connsiteY16" fmla="*/ 1232992 h 1662136"/>
                <a:gd name="connsiteX17" fmla="*/ 512350 w 516225"/>
                <a:gd name="connsiteY17" fmla="*/ 1433970 h 1662136"/>
                <a:gd name="connsiteX18" fmla="*/ 514921 w 516225"/>
                <a:gd name="connsiteY18" fmla="*/ 1500169 h 1662136"/>
                <a:gd name="connsiteX19" fmla="*/ 515588 w 516225"/>
                <a:gd name="connsiteY19" fmla="*/ 1511503 h 1662136"/>
                <a:gd name="connsiteX20" fmla="*/ 516160 w 516225"/>
                <a:gd name="connsiteY20" fmla="*/ 1593609 h 1662136"/>
                <a:gd name="connsiteX21" fmla="*/ 496920 w 516225"/>
                <a:gd name="connsiteY21" fmla="*/ 1616850 h 1662136"/>
                <a:gd name="connsiteX22" fmla="*/ 148686 w 516225"/>
                <a:gd name="connsiteY22" fmla="*/ 1651807 h 1662136"/>
                <a:gd name="connsiteX23" fmla="*/ 72009 w 516225"/>
                <a:gd name="connsiteY23" fmla="*/ 1660855 h 1662136"/>
                <a:gd name="connsiteX24" fmla="*/ 36195 w 516225"/>
                <a:gd name="connsiteY24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171069 w 516225"/>
                <a:gd name="connsiteY5" fmla="*/ 220580 h 1662136"/>
                <a:gd name="connsiteX6" fmla="*/ 231172 w 516225"/>
                <a:gd name="connsiteY6" fmla="*/ 63227 h 1662136"/>
                <a:gd name="connsiteX7" fmla="*/ 250793 w 516225"/>
                <a:gd name="connsiteY7" fmla="*/ 12173 h 1662136"/>
                <a:gd name="connsiteX8" fmla="*/ 261747 w 516225"/>
                <a:gd name="connsiteY8" fmla="*/ 362 h 1662136"/>
                <a:gd name="connsiteX9" fmla="*/ 272701 w 516225"/>
                <a:gd name="connsiteY9" fmla="*/ 10840 h 1662136"/>
                <a:gd name="connsiteX10" fmla="*/ 326231 w 516225"/>
                <a:gd name="connsiteY10" fmla="*/ 142666 h 1662136"/>
                <a:gd name="connsiteX11" fmla="*/ 364617 w 516225"/>
                <a:gd name="connsiteY11" fmla="*/ 237630 h 1662136"/>
                <a:gd name="connsiteX12" fmla="*/ 433864 w 516225"/>
                <a:gd name="connsiteY12" fmla="*/ 411937 h 1662136"/>
                <a:gd name="connsiteX13" fmla="*/ 480060 w 516225"/>
                <a:gd name="connsiteY13" fmla="*/ 529000 h 1662136"/>
                <a:gd name="connsiteX14" fmla="*/ 489395 w 516225"/>
                <a:gd name="connsiteY14" fmla="*/ 651682 h 1662136"/>
                <a:gd name="connsiteX15" fmla="*/ 506635 w 516225"/>
                <a:gd name="connsiteY15" fmla="*/ 1232992 h 1662136"/>
                <a:gd name="connsiteX16" fmla="*/ 512350 w 516225"/>
                <a:gd name="connsiteY16" fmla="*/ 1433970 h 1662136"/>
                <a:gd name="connsiteX17" fmla="*/ 514921 w 516225"/>
                <a:gd name="connsiteY17" fmla="*/ 1500169 h 1662136"/>
                <a:gd name="connsiteX18" fmla="*/ 515588 w 516225"/>
                <a:gd name="connsiteY18" fmla="*/ 1511503 h 1662136"/>
                <a:gd name="connsiteX19" fmla="*/ 516160 w 516225"/>
                <a:gd name="connsiteY19" fmla="*/ 1593609 h 1662136"/>
                <a:gd name="connsiteX20" fmla="*/ 496920 w 516225"/>
                <a:gd name="connsiteY20" fmla="*/ 1616850 h 1662136"/>
                <a:gd name="connsiteX21" fmla="*/ 148686 w 516225"/>
                <a:gd name="connsiteY21" fmla="*/ 1651807 h 1662136"/>
                <a:gd name="connsiteX22" fmla="*/ 72009 w 516225"/>
                <a:gd name="connsiteY22" fmla="*/ 1660855 h 1662136"/>
                <a:gd name="connsiteX23" fmla="*/ 36195 w 516225"/>
                <a:gd name="connsiteY2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171069 w 516225"/>
                <a:gd name="connsiteY4" fmla="*/ 220580 h 1662136"/>
                <a:gd name="connsiteX5" fmla="*/ 231172 w 516225"/>
                <a:gd name="connsiteY5" fmla="*/ 63227 h 1662136"/>
                <a:gd name="connsiteX6" fmla="*/ 250793 w 516225"/>
                <a:gd name="connsiteY6" fmla="*/ 12173 h 1662136"/>
                <a:gd name="connsiteX7" fmla="*/ 261747 w 516225"/>
                <a:gd name="connsiteY7" fmla="*/ 362 h 1662136"/>
                <a:gd name="connsiteX8" fmla="*/ 272701 w 516225"/>
                <a:gd name="connsiteY8" fmla="*/ 10840 h 1662136"/>
                <a:gd name="connsiteX9" fmla="*/ 326231 w 516225"/>
                <a:gd name="connsiteY9" fmla="*/ 142666 h 1662136"/>
                <a:gd name="connsiteX10" fmla="*/ 364617 w 516225"/>
                <a:gd name="connsiteY10" fmla="*/ 237630 h 1662136"/>
                <a:gd name="connsiteX11" fmla="*/ 433864 w 516225"/>
                <a:gd name="connsiteY11" fmla="*/ 411937 h 1662136"/>
                <a:gd name="connsiteX12" fmla="*/ 480060 w 516225"/>
                <a:gd name="connsiteY12" fmla="*/ 529000 h 1662136"/>
                <a:gd name="connsiteX13" fmla="*/ 489395 w 516225"/>
                <a:gd name="connsiteY13" fmla="*/ 651682 h 1662136"/>
                <a:gd name="connsiteX14" fmla="*/ 506635 w 516225"/>
                <a:gd name="connsiteY14" fmla="*/ 1232992 h 1662136"/>
                <a:gd name="connsiteX15" fmla="*/ 512350 w 516225"/>
                <a:gd name="connsiteY15" fmla="*/ 1433970 h 1662136"/>
                <a:gd name="connsiteX16" fmla="*/ 514921 w 516225"/>
                <a:gd name="connsiteY16" fmla="*/ 1500169 h 1662136"/>
                <a:gd name="connsiteX17" fmla="*/ 515588 w 516225"/>
                <a:gd name="connsiteY17" fmla="*/ 1511503 h 1662136"/>
                <a:gd name="connsiteX18" fmla="*/ 516160 w 516225"/>
                <a:gd name="connsiteY18" fmla="*/ 1593609 h 1662136"/>
                <a:gd name="connsiteX19" fmla="*/ 496920 w 516225"/>
                <a:gd name="connsiteY19" fmla="*/ 1616850 h 1662136"/>
                <a:gd name="connsiteX20" fmla="*/ 148686 w 516225"/>
                <a:gd name="connsiteY20" fmla="*/ 1651807 h 1662136"/>
                <a:gd name="connsiteX21" fmla="*/ 72009 w 516225"/>
                <a:gd name="connsiteY21" fmla="*/ 1660855 h 1662136"/>
                <a:gd name="connsiteX22" fmla="*/ 36195 w 516225"/>
                <a:gd name="connsiteY2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31172 w 516225"/>
                <a:gd name="connsiteY4" fmla="*/ 63227 h 1662136"/>
                <a:gd name="connsiteX5" fmla="*/ 250793 w 516225"/>
                <a:gd name="connsiteY5" fmla="*/ 12173 h 1662136"/>
                <a:gd name="connsiteX6" fmla="*/ 261747 w 516225"/>
                <a:gd name="connsiteY6" fmla="*/ 362 h 1662136"/>
                <a:gd name="connsiteX7" fmla="*/ 272701 w 516225"/>
                <a:gd name="connsiteY7" fmla="*/ 10840 h 1662136"/>
                <a:gd name="connsiteX8" fmla="*/ 326231 w 516225"/>
                <a:gd name="connsiteY8" fmla="*/ 142666 h 1662136"/>
                <a:gd name="connsiteX9" fmla="*/ 364617 w 516225"/>
                <a:gd name="connsiteY9" fmla="*/ 237630 h 1662136"/>
                <a:gd name="connsiteX10" fmla="*/ 433864 w 516225"/>
                <a:gd name="connsiteY10" fmla="*/ 411937 h 1662136"/>
                <a:gd name="connsiteX11" fmla="*/ 480060 w 516225"/>
                <a:gd name="connsiteY11" fmla="*/ 529000 h 1662136"/>
                <a:gd name="connsiteX12" fmla="*/ 489395 w 516225"/>
                <a:gd name="connsiteY12" fmla="*/ 651682 h 1662136"/>
                <a:gd name="connsiteX13" fmla="*/ 506635 w 516225"/>
                <a:gd name="connsiteY13" fmla="*/ 1232992 h 1662136"/>
                <a:gd name="connsiteX14" fmla="*/ 512350 w 516225"/>
                <a:gd name="connsiteY14" fmla="*/ 1433970 h 1662136"/>
                <a:gd name="connsiteX15" fmla="*/ 514921 w 516225"/>
                <a:gd name="connsiteY15" fmla="*/ 1500169 h 1662136"/>
                <a:gd name="connsiteX16" fmla="*/ 515588 w 516225"/>
                <a:gd name="connsiteY16" fmla="*/ 1511503 h 1662136"/>
                <a:gd name="connsiteX17" fmla="*/ 516160 w 516225"/>
                <a:gd name="connsiteY17" fmla="*/ 1593609 h 1662136"/>
                <a:gd name="connsiteX18" fmla="*/ 496920 w 516225"/>
                <a:gd name="connsiteY18" fmla="*/ 1616850 h 1662136"/>
                <a:gd name="connsiteX19" fmla="*/ 148686 w 516225"/>
                <a:gd name="connsiteY19" fmla="*/ 1651807 h 1662136"/>
                <a:gd name="connsiteX20" fmla="*/ 72009 w 516225"/>
                <a:gd name="connsiteY20" fmla="*/ 1660855 h 1662136"/>
                <a:gd name="connsiteX21" fmla="*/ 36195 w 516225"/>
                <a:gd name="connsiteY21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364617 w 516225"/>
                <a:gd name="connsiteY8" fmla="*/ 237630 h 1662136"/>
                <a:gd name="connsiteX9" fmla="*/ 433864 w 516225"/>
                <a:gd name="connsiteY9" fmla="*/ 411937 h 1662136"/>
                <a:gd name="connsiteX10" fmla="*/ 480060 w 516225"/>
                <a:gd name="connsiteY10" fmla="*/ 529000 h 1662136"/>
                <a:gd name="connsiteX11" fmla="*/ 489395 w 516225"/>
                <a:gd name="connsiteY11" fmla="*/ 651682 h 1662136"/>
                <a:gd name="connsiteX12" fmla="*/ 506635 w 516225"/>
                <a:gd name="connsiteY12" fmla="*/ 1232992 h 1662136"/>
                <a:gd name="connsiteX13" fmla="*/ 512350 w 516225"/>
                <a:gd name="connsiteY13" fmla="*/ 1433970 h 1662136"/>
                <a:gd name="connsiteX14" fmla="*/ 514921 w 516225"/>
                <a:gd name="connsiteY14" fmla="*/ 1500169 h 1662136"/>
                <a:gd name="connsiteX15" fmla="*/ 515588 w 516225"/>
                <a:gd name="connsiteY15" fmla="*/ 1511503 h 1662136"/>
                <a:gd name="connsiteX16" fmla="*/ 516160 w 516225"/>
                <a:gd name="connsiteY16" fmla="*/ 1593609 h 1662136"/>
                <a:gd name="connsiteX17" fmla="*/ 496920 w 516225"/>
                <a:gd name="connsiteY17" fmla="*/ 1616850 h 1662136"/>
                <a:gd name="connsiteX18" fmla="*/ 148686 w 516225"/>
                <a:gd name="connsiteY18" fmla="*/ 1651807 h 1662136"/>
                <a:gd name="connsiteX19" fmla="*/ 72009 w 516225"/>
                <a:gd name="connsiteY19" fmla="*/ 1660855 h 1662136"/>
                <a:gd name="connsiteX20" fmla="*/ 36195 w 516225"/>
                <a:gd name="connsiteY20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433864 w 516225"/>
                <a:gd name="connsiteY8" fmla="*/ 411937 h 1662136"/>
                <a:gd name="connsiteX9" fmla="*/ 480060 w 516225"/>
                <a:gd name="connsiteY9" fmla="*/ 529000 h 1662136"/>
                <a:gd name="connsiteX10" fmla="*/ 489395 w 516225"/>
                <a:gd name="connsiteY10" fmla="*/ 651682 h 1662136"/>
                <a:gd name="connsiteX11" fmla="*/ 506635 w 516225"/>
                <a:gd name="connsiteY11" fmla="*/ 1232992 h 1662136"/>
                <a:gd name="connsiteX12" fmla="*/ 512350 w 516225"/>
                <a:gd name="connsiteY12" fmla="*/ 1433970 h 1662136"/>
                <a:gd name="connsiteX13" fmla="*/ 514921 w 516225"/>
                <a:gd name="connsiteY13" fmla="*/ 1500169 h 1662136"/>
                <a:gd name="connsiteX14" fmla="*/ 515588 w 516225"/>
                <a:gd name="connsiteY14" fmla="*/ 1511503 h 1662136"/>
                <a:gd name="connsiteX15" fmla="*/ 516160 w 516225"/>
                <a:gd name="connsiteY15" fmla="*/ 1593609 h 1662136"/>
                <a:gd name="connsiteX16" fmla="*/ 496920 w 516225"/>
                <a:gd name="connsiteY16" fmla="*/ 1616850 h 1662136"/>
                <a:gd name="connsiteX17" fmla="*/ 148686 w 516225"/>
                <a:gd name="connsiteY17" fmla="*/ 1651807 h 1662136"/>
                <a:gd name="connsiteX18" fmla="*/ 72009 w 516225"/>
                <a:gd name="connsiteY18" fmla="*/ 1660855 h 1662136"/>
                <a:gd name="connsiteX19" fmla="*/ 36195 w 516225"/>
                <a:gd name="connsiteY19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33864 w 516225"/>
                <a:gd name="connsiteY7" fmla="*/ 411937 h 1662136"/>
                <a:gd name="connsiteX8" fmla="*/ 480060 w 516225"/>
                <a:gd name="connsiteY8" fmla="*/ 529000 h 1662136"/>
                <a:gd name="connsiteX9" fmla="*/ 489395 w 516225"/>
                <a:gd name="connsiteY9" fmla="*/ 651682 h 1662136"/>
                <a:gd name="connsiteX10" fmla="*/ 506635 w 516225"/>
                <a:gd name="connsiteY10" fmla="*/ 1232992 h 1662136"/>
                <a:gd name="connsiteX11" fmla="*/ 512350 w 516225"/>
                <a:gd name="connsiteY11" fmla="*/ 1433970 h 1662136"/>
                <a:gd name="connsiteX12" fmla="*/ 514921 w 516225"/>
                <a:gd name="connsiteY12" fmla="*/ 1500169 h 1662136"/>
                <a:gd name="connsiteX13" fmla="*/ 515588 w 516225"/>
                <a:gd name="connsiteY13" fmla="*/ 1511503 h 1662136"/>
                <a:gd name="connsiteX14" fmla="*/ 516160 w 516225"/>
                <a:gd name="connsiteY14" fmla="*/ 1593609 h 1662136"/>
                <a:gd name="connsiteX15" fmla="*/ 496920 w 516225"/>
                <a:gd name="connsiteY15" fmla="*/ 1616850 h 1662136"/>
                <a:gd name="connsiteX16" fmla="*/ 148686 w 516225"/>
                <a:gd name="connsiteY16" fmla="*/ 1651807 h 1662136"/>
                <a:gd name="connsiteX17" fmla="*/ 72009 w 516225"/>
                <a:gd name="connsiteY17" fmla="*/ 1660855 h 1662136"/>
                <a:gd name="connsiteX18" fmla="*/ 36195 w 516225"/>
                <a:gd name="connsiteY18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489395 w 516225"/>
                <a:gd name="connsiteY8" fmla="*/ 651682 h 1662136"/>
                <a:gd name="connsiteX9" fmla="*/ 506635 w 516225"/>
                <a:gd name="connsiteY9" fmla="*/ 1232992 h 1662136"/>
                <a:gd name="connsiteX10" fmla="*/ 512350 w 516225"/>
                <a:gd name="connsiteY10" fmla="*/ 1433970 h 1662136"/>
                <a:gd name="connsiteX11" fmla="*/ 514921 w 516225"/>
                <a:gd name="connsiteY11" fmla="*/ 1500169 h 1662136"/>
                <a:gd name="connsiteX12" fmla="*/ 515588 w 516225"/>
                <a:gd name="connsiteY12" fmla="*/ 1511503 h 1662136"/>
                <a:gd name="connsiteX13" fmla="*/ 516160 w 516225"/>
                <a:gd name="connsiteY13" fmla="*/ 1593609 h 1662136"/>
                <a:gd name="connsiteX14" fmla="*/ 496920 w 516225"/>
                <a:gd name="connsiteY14" fmla="*/ 1616850 h 1662136"/>
                <a:gd name="connsiteX15" fmla="*/ 148686 w 516225"/>
                <a:gd name="connsiteY15" fmla="*/ 1651807 h 1662136"/>
                <a:gd name="connsiteX16" fmla="*/ 72009 w 516225"/>
                <a:gd name="connsiteY16" fmla="*/ 1660855 h 1662136"/>
                <a:gd name="connsiteX17" fmla="*/ 36195 w 516225"/>
                <a:gd name="connsiteY17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06635 w 516225"/>
                <a:gd name="connsiteY8" fmla="*/ 1232992 h 1662136"/>
                <a:gd name="connsiteX9" fmla="*/ 512350 w 516225"/>
                <a:gd name="connsiteY9" fmla="*/ 1433970 h 1662136"/>
                <a:gd name="connsiteX10" fmla="*/ 514921 w 516225"/>
                <a:gd name="connsiteY10" fmla="*/ 1500169 h 1662136"/>
                <a:gd name="connsiteX11" fmla="*/ 515588 w 516225"/>
                <a:gd name="connsiteY11" fmla="*/ 1511503 h 1662136"/>
                <a:gd name="connsiteX12" fmla="*/ 516160 w 516225"/>
                <a:gd name="connsiteY12" fmla="*/ 1593609 h 1662136"/>
                <a:gd name="connsiteX13" fmla="*/ 496920 w 516225"/>
                <a:gd name="connsiteY13" fmla="*/ 1616850 h 1662136"/>
                <a:gd name="connsiteX14" fmla="*/ 148686 w 516225"/>
                <a:gd name="connsiteY14" fmla="*/ 1651807 h 1662136"/>
                <a:gd name="connsiteX15" fmla="*/ 72009 w 516225"/>
                <a:gd name="connsiteY15" fmla="*/ 1660855 h 1662136"/>
                <a:gd name="connsiteX16" fmla="*/ 36195 w 516225"/>
                <a:gd name="connsiteY16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2350 w 516225"/>
                <a:gd name="connsiteY8" fmla="*/ 1433970 h 1662136"/>
                <a:gd name="connsiteX9" fmla="*/ 514921 w 516225"/>
                <a:gd name="connsiteY9" fmla="*/ 1500169 h 1662136"/>
                <a:gd name="connsiteX10" fmla="*/ 515588 w 516225"/>
                <a:gd name="connsiteY10" fmla="*/ 1511503 h 1662136"/>
                <a:gd name="connsiteX11" fmla="*/ 516160 w 516225"/>
                <a:gd name="connsiteY11" fmla="*/ 1593609 h 1662136"/>
                <a:gd name="connsiteX12" fmla="*/ 496920 w 516225"/>
                <a:gd name="connsiteY12" fmla="*/ 1616850 h 1662136"/>
                <a:gd name="connsiteX13" fmla="*/ 148686 w 516225"/>
                <a:gd name="connsiteY13" fmla="*/ 1651807 h 1662136"/>
                <a:gd name="connsiteX14" fmla="*/ 72009 w 516225"/>
                <a:gd name="connsiteY14" fmla="*/ 1660855 h 1662136"/>
                <a:gd name="connsiteX15" fmla="*/ 36195 w 516225"/>
                <a:gd name="connsiteY1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4921 w 516225"/>
                <a:gd name="connsiteY8" fmla="*/ 1500169 h 1662136"/>
                <a:gd name="connsiteX9" fmla="*/ 515588 w 516225"/>
                <a:gd name="connsiteY9" fmla="*/ 1511503 h 1662136"/>
                <a:gd name="connsiteX10" fmla="*/ 516160 w 516225"/>
                <a:gd name="connsiteY10" fmla="*/ 1593609 h 1662136"/>
                <a:gd name="connsiteX11" fmla="*/ 496920 w 516225"/>
                <a:gd name="connsiteY11" fmla="*/ 1616850 h 1662136"/>
                <a:gd name="connsiteX12" fmla="*/ 148686 w 516225"/>
                <a:gd name="connsiteY12" fmla="*/ 1651807 h 1662136"/>
                <a:gd name="connsiteX13" fmla="*/ 72009 w 516225"/>
                <a:gd name="connsiteY13" fmla="*/ 1660855 h 1662136"/>
                <a:gd name="connsiteX14" fmla="*/ 36195 w 516225"/>
                <a:gd name="connsiteY14" fmla="*/ 1636090 h 1662136"/>
                <a:gd name="connsiteX0" fmla="*/ 36195 w 518924"/>
                <a:gd name="connsiteY0" fmla="*/ 1636090 h 1662136"/>
                <a:gd name="connsiteX1" fmla="*/ 18288 w 518924"/>
                <a:gd name="connsiteY1" fmla="*/ 1142219 h 1662136"/>
                <a:gd name="connsiteX2" fmla="*/ 5334 w 518924"/>
                <a:gd name="connsiteY2" fmla="*/ 800938 h 1662136"/>
                <a:gd name="connsiteX3" fmla="*/ 0 w 518924"/>
                <a:gd name="connsiteY3" fmla="*/ 679876 h 1662136"/>
                <a:gd name="connsiteX4" fmla="*/ 250793 w 518924"/>
                <a:gd name="connsiteY4" fmla="*/ 12173 h 1662136"/>
                <a:gd name="connsiteX5" fmla="*/ 261747 w 518924"/>
                <a:gd name="connsiteY5" fmla="*/ 362 h 1662136"/>
                <a:gd name="connsiteX6" fmla="*/ 272701 w 518924"/>
                <a:gd name="connsiteY6" fmla="*/ 10840 h 1662136"/>
                <a:gd name="connsiteX7" fmla="*/ 480060 w 518924"/>
                <a:gd name="connsiteY7" fmla="*/ 529000 h 1662136"/>
                <a:gd name="connsiteX8" fmla="*/ 514921 w 518924"/>
                <a:gd name="connsiteY8" fmla="*/ 1500169 h 1662136"/>
                <a:gd name="connsiteX9" fmla="*/ 516160 w 518924"/>
                <a:gd name="connsiteY9" fmla="*/ 1593609 h 1662136"/>
                <a:gd name="connsiteX10" fmla="*/ 496920 w 518924"/>
                <a:gd name="connsiteY10" fmla="*/ 1616850 h 1662136"/>
                <a:gd name="connsiteX11" fmla="*/ 148686 w 518924"/>
                <a:gd name="connsiteY11" fmla="*/ 1651807 h 1662136"/>
                <a:gd name="connsiteX12" fmla="*/ 72009 w 518924"/>
                <a:gd name="connsiteY12" fmla="*/ 1660855 h 1662136"/>
                <a:gd name="connsiteX13" fmla="*/ 36195 w 518924"/>
                <a:gd name="connsiteY1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148686 w 516225"/>
                <a:gd name="connsiteY10" fmla="*/ 1651807 h 1662136"/>
                <a:gd name="connsiteX11" fmla="*/ 72009 w 516225"/>
                <a:gd name="connsiteY11" fmla="*/ 1660855 h 1662136"/>
                <a:gd name="connsiteX12" fmla="*/ 36195 w 516225"/>
                <a:gd name="connsiteY1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72009 w 516225"/>
                <a:gd name="connsiteY10" fmla="*/ 1660855 h 1662136"/>
                <a:gd name="connsiteX11" fmla="*/ 36195 w 516225"/>
                <a:gd name="connsiteY11" fmla="*/ 1636090 h 1662136"/>
                <a:gd name="connsiteX0" fmla="*/ 36195 w 516225"/>
                <a:gd name="connsiteY0" fmla="*/ 1636090 h 1662136"/>
                <a:gd name="connsiteX1" fmla="*/ 5334 w 516225"/>
                <a:gd name="connsiteY1" fmla="*/ 800938 h 1662136"/>
                <a:gd name="connsiteX2" fmla="*/ 0 w 516225"/>
                <a:gd name="connsiteY2" fmla="*/ 679876 h 1662136"/>
                <a:gd name="connsiteX3" fmla="*/ 250793 w 516225"/>
                <a:gd name="connsiteY3" fmla="*/ 12173 h 1662136"/>
                <a:gd name="connsiteX4" fmla="*/ 261747 w 516225"/>
                <a:gd name="connsiteY4" fmla="*/ 362 h 1662136"/>
                <a:gd name="connsiteX5" fmla="*/ 272701 w 516225"/>
                <a:gd name="connsiteY5" fmla="*/ 10840 h 1662136"/>
                <a:gd name="connsiteX6" fmla="*/ 480060 w 516225"/>
                <a:gd name="connsiteY6" fmla="*/ 529000 h 1662136"/>
                <a:gd name="connsiteX7" fmla="*/ 516160 w 516225"/>
                <a:gd name="connsiteY7" fmla="*/ 1593609 h 1662136"/>
                <a:gd name="connsiteX8" fmla="*/ 496920 w 516225"/>
                <a:gd name="connsiteY8" fmla="*/ 1616850 h 1662136"/>
                <a:gd name="connsiteX9" fmla="*/ 72009 w 516225"/>
                <a:gd name="connsiteY9" fmla="*/ 1660855 h 1662136"/>
                <a:gd name="connsiteX10" fmla="*/ 36195 w 516225"/>
                <a:gd name="connsiteY10" fmla="*/ 1636090 h 1662136"/>
                <a:gd name="connsiteX0" fmla="*/ 47435 w 527465"/>
                <a:gd name="connsiteY0" fmla="*/ 1636090 h 1662136"/>
                <a:gd name="connsiteX1" fmla="*/ 11240 w 527465"/>
                <a:gd name="connsiteY1" fmla="*/ 679876 h 1662136"/>
                <a:gd name="connsiteX2" fmla="*/ 262033 w 527465"/>
                <a:gd name="connsiteY2" fmla="*/ 12173 h 1662136"/>
                <a:gd name="connsiteX3" fmla="*/ 272987 w 527465"/>
                <a:gd name="connsiteY3" fmla="*/ 362 h 1662136"/>
                <a:gd name="connsiteX4" fmla="*/ 283941 w 527465"/>
                <a:gd name="connsiteY4" fmla="*/ 10840 h 1662136"/>
                <a:gd name="connsiteX5" fmla="*/ 491300 w 527465"/>
                <a:gd name="connsiteY5" fmla="*/ 529000 h 1662136"/>
                <a:gd name="connsiteX6" fmla="*/ 527400 w 527465"/>
                <a:gd name="connsiteY6" fmla="*/ 1593609 h 1662136"/>
                <a:gd name="connsiteX7" fmla="*/ 508160 w 527465"/>
                <a:gd name="connsiteY7" fmla="*/ 1616850 h 1662136"/>
                <a:gd name="connsiteX8" fmla="*/ 83249 w 527465"/>
                <a:gd name="connsiteY8" fmla="*/ 1660855 h 1662136"/>
                <a:gd name="connsiteX9" fmla="*/ 47435 w 52746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29787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36022"/>
                <a:gd name="connsiteY0" fmla="*/ 1636090 h 1658579"/>
                <a:gd name="connsiteX1" fmla="*/ 0 w 536022"/>
                <a:gd name="connsiteY1" fmla="*/ 679876 h 1658579"/>
                <a:gd name="connsiteX2" fmla="*/ 250793 w 536022"/>
                <a:gd name="connsiteY2" fmla="*/ 12173 h 1658579"/>
                <a:gd name="connsiteX3" fmla="*/ 261747 w 536022"/>
                <a:gd name="connsiteY3" fmla="*/ 362 h 1658579"/>
                <a:gd name="connsiteX4" fmla="*/ 272701 w 536022"/>
                <a:gd name="connsiteY4" fmla="*/ 10840 h 1658579"/>
                <a:gd name="connsiteX5" fmla="*/ 480060 w 536022"/>
                <a:gd name="connsiteY5" fmla="*/ 529000 h 1658579"/>
                <a:gd name="connsiteX6" fmla="*/ 516160 w 536022"/>
                <a:gd name="connsiteY6" fmla="*/ 1593609 h 1658579"/>
                <a:gd name="connsiteX7" fmla="*/ 496920 w 536022"/>
                <a:gd name="connsiteY7" fmla="*/ 1629787 h 1658579"/>
                <a:gd name="connsiteX8" fmla="*/ 69853 w 536022"/>
                <a:gd name="connsiteY8" fmla="*/ 1656543 h 1658579"/>
                <a:gd name="connsiteX9" fmla="*/ 36195 w 536022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593609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4693 w 518058"/>
                <a:gd name="connsiteY5" fmla="*/ 505834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058" h="1658579">
                  <a:moveTo>
                    <a:pt x="36195" y="1636090"/>
                  </a:moveTo>
                  <a:cubicBezTo>
                    <a:pt x="24194" y="1472594"/>
                    <a:pt x="15979" y="918006"/>
                    <a:pt x="0" y="615013"/>
                  </a:cubicBezTo>
                  <a:cubicBezTo>
                    <a:pt x="57125" y="483552"/>
                    <a:pt x="207169" y="125425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309087" y="98946"/>
                    <a:pt x="441627" y="405977"/>
                    <a:pt x="484693" y="505834"/>
                  </a:cubicBezTo>
                  <a:cubicBezTo>
                    <a:pt x="503709" y="804126"/>
                    <a:pt x="513350" y="1418770"/>
                    <a:pt x="516160" y="1600078"/>
                  </a:cubicBezTo>
                  <a:cubicBezTo>
                    <a:pt x="516827" y="1615032"/>
                    <a:pt x="526027" y="1636547"/>
                    <a:pt x="496920" y="1629787"/>
                  </a:cubicBezTo>
                  <a:cubicBezTo>
                    <a:pt x="422536" y="1640276"/>
                    <a:pt x="212209" y="1647624"/>
                    <a:pt x="69853" y="1656543"/>
                  </a:cubicBezTo>
                  <a:cubicBezTo>
                    <a:pt x="48898" y="1660068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507">
              <a:extLst>
                <a:ext uri="{FF2B5EF4-FFF2-40B4-BE49-F238E27FC236}">
                  <a16:creationId xmlns:a16="http://schemas.microsoft.com/office/drawing/2014/main" id="{9905B777-1EEC-47EC-BB48-FA5E079A1A1C}"/>
                </a:ext>
              </a:extLst>
            </p:cNvPr>
            <p:cNvSpPr/>
            <p:nvPr/>
          </p:nvSpPr>
          <p:spPr>
            <a:xfrm>
              <a:off x="2783742" y="4029898"/>
              <a:ext cx="521763" cy="88879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7800 w 408444"/>
                <a:gd name="connsiteY7" fmla="*/ 625574 h 733001"/>
                <a:gd name="connsiteX8" fmla="*/ 408372 w 408444"/>
                <a:gd name="connsiteY8" fmla="*/ 698250 h 733001"/>
                <a:gd name="connsiteX9" fmla="*/ 389512 w 408444"/>
                <a:gd name="connsiteY9" fmla="*/ 718443 h 733001"/>
                <a:gd name="connsiteX10" fmla="*/ 159484 w 408444"/>
                <a:gd name="connsiteY10" fmla="*/ 728063 h 733001"/>
                <a:gd name="connsiteX11" fmla="*/ 140529 w 408444"/>
                <a:gd name="connsiteY11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59484 w 408444"/>
                <a:gd name="connsiteY9" fmla="*/ 728063 h 733001"/>
                <a:gd name="connsiteX10" fmla="*/ 140529 w 408444"/>
                <a:gd name="connsiteY10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40529 w 408444"/>
                <a:gd name="connsiteY9" fmla="*/ 730921 h 733001"/>
                <a:gd name="connsiteX0" fmla="*/ 389512 w 408444"/>
                <a:gd name="connsiteY0" fmla="*/ 718443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44" h="733001">
                  <a:moveTo>
                    <a:pt x="389512" y="718443"/>
                  </a:moveTo>
                  <a:lnTo>
                    <a:pt x="48422" y="732921"/>
                  </a:ln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19752" y="600492"/>
                    <a:pt x="-298" y="163691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lnTo>
                    <a:pt x="364080" y="68"/>
                  </a:ln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5561" y="140816"/>
                    <a:pt x="408150" y="582585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09">
              <a:extLst>
                <a:ext uri="{FF2B5EF4-FFF2-40B4-BE49-F238E27FC236}">
                  <a16:creationId xmlns:a16="http://schemas.microsoft.com/office/drawing/2014/main" id="{1F5945D0-B87B-4500-89AA-BEE2298A14C5}"/>
                </a:ext>
              </a:extLst>
            </p:cNvPr>
            <p:cNvSpPr/>
            <p:nvPr/>
          </p:nvSpPr>
          <p:spPr>
            <a:xfrm>
              <a:off x="4786180" y="4592032"/>
              <a:ext cx="6722" cy="84687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2C633445-1B61-4746-8151-9B192870B31A}"/>
              </a:ext>
            </a:extLst>
          </p:cNvPr>
          <p:cNvGrpSpPr/>
          <p:nvPr/>
        </p:nvGrpSpPr>
        <p:grpSpPr>
          <a:xfrm>
            <a:off x="4598308" y="2552691"/>
            <a:ext cx="3859428" cy="3709119"/>
            <a:chOff x="7272551" y="2336797"/>
            <a:chExt cx="4242645" cy="40774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id="{8B1A16BB-8800-4672-8B42-22DD5455DF1F}"/>
                </a:ext>
              </a:extLst>
            </p:cNvPr>
            <p:cNvSpPr/>
            <p:nvPr/>
          </p:nvSpPr>
          <p:spPr>
            <a:xfrm>
              <a:off x="7272551" y="2336797"/>
              <a:ext cx="4242645" cy="3608240"/>
            </a:xfrm>
            <a:custGeom>
              <a:avLst/>
              <a:gdLst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930780 w 4242645"/>
                <a:gd name="connsiteY204" fmla="*/ 3608240 h 3608240"/>
                <a:gd name="connsiteX205" fmla="*/ 2700527 w 4242645"/>
                <a:gd name="connsiteY205" fmla="*/ 3608240 h 3608240"/>
                <a:gd name="connsiteX206" fmla="*/ 2699975 w 4242645"/>
                <a:gd name="connsiteY206" fmla="*/ 3607137 h 3608240"/>
                <a:gd name="connsiteX207" fmla="*/ 2316149 w 4242645"/>
                <a:gd name="connsiteY207" fmla="*/ 3608240 h 3608240"/>
                <a:gd name="connsiteX208" fmla="*/ 171673 w 4242645"/>
                <a:gd name="connsiteY208" fmla="*/ 3608240 h 3608240"/>
                <a:gd name="connsiteX209" fmla="*/ 148224 w 4242645"/>
                <a:gd name="connsiteY209" fmla="*/ 3602876 h 3608240"/>
                <a:gd name="connsiteX210" fmla="*/ 80982 w 4242645"/>
                <a:gd name="connsiteY210" fmla="*/ 3502141 h 3608240"/>
                <a:gd name="connsiteX211" fmla="*/ 166888 w 4242645"/>
                <a:gd name="connsiteY211" fmla="*/ 3383055 h 3608240"/>
                <a:gd name="connsiteX212" fmla="*/ 205977 w 4242645"/>
                <a:gd name="connsiteY212" fmla="*/ 3378964 h 3608240"/>
                <a:gd name="connsiteX213" fmla="*/ 550965 w 4242645"/>
                <a:gd name="connsiteY213" fmla="*/ 3377600 h 3608240"/>
                <a:gd name="connsiteX214" fmla="*/ 1582290 w 4242645"/>
                <a:gd name="connsiteY214" fmla="*/ 3374873 h 3608240"/>
                <a:gd name="connsiteX215" fmla="*/ 2698157 w 4242645"/>
                <a:gd name="connsiteY215" fmla="*/ 3371236 h 3608240"/>
                <a:gd name="connsiteX216" fmla="*/ 2798608 w 4242645"/>
                <a:gd name="connsiteY216" fmla="*/ 3364873 h 3608240"/>
                <a:gd name="connsiteX217" fmla="*/ 2875878 w 4242645"/>
                <a:gd name="connsiteY217" fmla="*/ 3243514 h 3608240"/>
                <a:gd name="connsiteX218" fmla="*/ 2793154 w 4242645"/>
                <a:gd name="connsiteY218" fmla="*/ 3115792 h 3608240"/>
                <a:gd name="connsiteX219" fmla="*/ 2384079 w 4242645"/>
                <a:gd name="connsiteY219" fmla="*/ 2794440 h 3608240"/>
                <a:gd name="connsiteX220" fmla="*/ 2324535 w 4242645"/>
                <a:gd name="connsiteY220" fmla="*/ 2780350 h 3608240"/>
                <a:gd name="connsiteX221" fmla="*/ 2124997 w 4242645"/>
                <a:gd name="connsiteY221" fmla="*/ 2763987 h 3608240"/>
                <a:gd name="connsiteX222" fmla="*/ 1978184 w 4242645"/>
                <a:gd name="connsiteY222" fmla="*/ 2753078 h 3608240"/>
                <a:gd name="connsiteX223" fmla="*/ 1793645 w 4242645"/>
                <a:gd name="connsiteY223" fmla="*/ 2737625 h 3608240"/>
                <a:gd name="connsiteX224" fmla="*/ 1650014 w 4242645"/>
                <a:gd name="connsiteY224" fmla="*/ 2726262 h 3608240"/>
                <a:gd name="connsiteX225" fmla="*/ 1500020 w 4242645"/>
                <a:gd name="connsiteY225" fmla="*/ 2713989 h 3608240"/>
                <a:gd name="connsiteX226" fmla="*/ 1360025 w 4242645"/>
                <a:gd name="connsiteY226" fmla="*/ 2703080 h 3608240"/>
                <a:gd name="connsiteX227" fmla="*/ 1165487 w 4242645"/>
                <a:gd name="connsiteY227" fmla="*/ 2687172 h 3608240"/>
                <a:gd name="connsiteX228" fmla="*/ 1025492 w 4242645"/>
                <a:gd name="connsiteY228" fmla="*/ 2676263 h 3608240"/>
                <a:gd name="connsiteX229" fmla="*/ 832773 w 4242645"/>
                <a:gd name="connsiteY229" fmla="*/ 2660355 h 3608240"/>
                <a:gd name="connsiteX230" fmla="*/ 690959 w 4242645"/>
                <a:gd name="connsiteY230" fmla="*/ 2649446 h 3608240"/>
                <a:gd name="connsiteX231" fmla="*/ 499603 w 4242645"/>
                <a:gd name="connsiteY231" fmla="*/ 2633992 h 3608240"/>
                <a:gd name="connsiteX232" fmla="*/ 354608 w 4242645"/>
                <a:gd name="connsiteY232" fmla="*/ 2623084 h 3608240"/>
                <a:gd name="connsiteX233" fmla="*/ 260975 w 4242645"/>
                <a:gd name="connsiteY233" fmla="*/ 2613993 h 3608240"/>
                <a:gd name="connsiteX234" fmla="*/ 160979 w 4242645"/>
                <a:gd name="connsiteY234" fmla="*/ 2500815 h 3608240"/>
                <a:gd name="connsiteX235" fmla="*/ 138708 w 4242645"/>
                <a:gd name="connsiteY235" fmla="*/ 2317186 h 3608240"/>
                <a:gd name="connsiteX236" fmla="*/ 121435 w 4242645"/>
                <a:gd name="connsiteY236" fmla="*/ 2167646 h 3608240"/>
                <a:gd name="connsiteX237" fmla="*/ 99163 w 4242645"/>
                <a:gd name="connsiteY237" fmla="*/ 1987198 h 3608240"/>
                <a:gd name="connsiteX238" fmla="*/ 81891 w 4242645"/>
                <a:gd name="connsiteY238" fmla="*/ 1839476 h 3608240"/>
                <a:gd name="connsiteX239" fmla="*/ 59619 w 4242645"/>
                <a:gd name="connsiteY239" fmla="*/ 1659029 h 3608240"/>
                <a:gd name="connsiteX240" fmla="*/ 41893 w 4242645"/>
                <a:gd name="connsiteY240" fmla="*/ 1511307 h 3608240"/>
                <a:gd name="connsiteX241" fmla="*/ 19620 w 4242645"/>
                <a:gd name="connsiteY241" fmla="*/ 1329495 h 3608240"/>
                <a:gd name="connsiteX242" fmla="*/ 76 w 4242645"/>
                <a:gd name="connsiteY242" fmla="*/ 1157229 h 3608240"/>
                <a:gd name="connsiteX243" fmla="*/ 110981 w 4242645"/>
                <a:gd name="connsiteY243" fmla="*/ 1036324 h 3608240"/>
                <a:gd name="connsiteX244" fmla="*/ 425969 w 4242645"/>
                <a:gd name="connsiteY244" fmla="*/ 1028598 h 3608240"/>
                <a:gd name="connsiteX245" fmla="*/ 705958 w 4242645"/>
                <a:gd name="connsiteY245" fmla="*/ 1021780 h 3608240"/>
                <a:gd name="connsiteX246" fmla="*/ 959586 w 4242645"/>
                <a:gd name="connsiteY246" fmla="*/ 1015416 h 3608240"/>
                <a:gd name="connsiteX247" fmla="*/ 1239575 w 4242645"/>
                <a:gd name="connsiteY247" fmla="*/ 1008599 h 3608240"/>
                <a:gd name="connsiteX248" fmla="*/ 1491384 w 4242645"/>
                <a:gd name="connsiteY248" fmla="*/ 1002236 h 3608240"/>
                <a:gd name="connsiteX249" fmla="*/ 1771374 w 4242645"/>
                <a:gd name="connsiteY249" fmla="*/ 995417 h 3608240"/>
                <a:gd name="connsiteX250" fmla="*/ 2023183 w 4242645"/>
                <a:gd name="connsiteY250" fmla="*/ 989054 h 3608240"/>
                <a:gd name="connsiteX251" fmla="*/ 2304990 w 4242645"/>
                <a:gd name="connsiteY251" fmla="*/ 982236 h 3608240"/>
                <a:gd name="connsiteX252" fmla="*/ 2556799 w 4242645"/>
                <a:gd name="connsiteY252" fmla="*/ 975873 h 3608240"/>
                <a:gd name="connsiteX253" fmla="*/ 2834971 w 4242645"/>
                <a:gd name="connsiteY253" fmla="*/ 969055 h 3608240"/>
                <a:gd name="connsiteX254" fmla="*/ 3038599 w 4242645"/>
                <a:gd name="connsiteY254" fmla="*/ 963600 h 3608240"/>
                <a:gd name="connsiteX255" fmla="*/ 3066325 w 4242645"/>
                <a:gd name="connsiteY255" fmla="*/ 944511 h 3608240"/>
                <a:gd name="connsiteX256" fmla="*/ 3221319 w 4242645"/>
                <a:gd name="connsiteY256" fmla="*/ 546798 h 3608240"/>
                <a:gd name="connsiteX257" fmla="*/ 3353133 w 4242645"/>
                <a:gd name="connsiteY257" fmla="*/ 207720 h 3608240"/>
                <a:gd name="connsiteX258" fmla="*/ 3470856 w 4242645"/>
                <a:gd name="connsiteY258" fmla="*/ 110905 h 3608240"/>
                <a:gd name="connsiteX259" fmla="*/ 3879477 w 4242645"/>
                <a:gd name="connsiteY259" fmla="*/ 41362 h 3608240"/>
                <a:gd name="connsiteX260" fmla="*/ 4107651 w 4242645"/>
                <a:gd name="connsiteY260" fmla="*/ 3636 h 3608240"/>
                <a:gd name="connsiteX261" fmla="*/ 4116741 w 4242645"/>
                <a:gd name="connsiteY261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700527 w 4242645"/>
                <a:gd name="connsiteY204" fmla="*/ 3608240 h 3608240"/>
                <a:gd name="connsiteX205" fmla="*/ 2699975 w 4242645"/>
                <a:gd name="connsiteY205" fmla="*/ 3607137 h 3608240"/>
                <a:gd name="connsiteX206" fmla="*/ 2316149 w 4242645"/>
                <a:gd name="connsiteY206" fmla="*/ 3608240 h 3608240"/>
                <a:gd name="connsiteX207" fmla="*/ 171673 w 4242645"/>
                <a:gd name="connsiteY207" fmla="*/ 3608240 h 3608240"/>
                <a:gd name="connsiteX208" fmla="*/ 148224 w 4242645"/>
                <a:gd name="connsiteY208" fmla="*/ 3602876 h 3608240"/>
                <a:gd name="connsiteX209" fmla="*/ 80982 w 4242645"/>
                <a:gd name="connsiteY209" fmla="*/ 3502141 h 3608240"/>
                <a:gd name="connsiteX210" fmla="*/ 166888 w 4242645"/>
                <a:gd name="connsiteY210" fmla="*/ 3383055 h 3608240"/>
                <a:gd name="connsiteX211" fmla="*/ 205977 w 4242645"/>
                <a:gd name="connsiteY211" fmla="*/ 3378964 h 3608240"/>
                <a:gd name="connsiteX212" fmla="*/ 550965 w 4242645"/>
                <a:gd name="connsiteY212" fmla="*/ 3377600 h 3608240"/>
                <a:gd name="connsiteX213" fmla="*/ 1582290 w 4242645"/>
                <a:gd name="connsiteY213" fmla="*/ 3374873 h 3608240"/>
                <a:gd name="connsiteX214" fmla="*/ 2698157 w 4242645"/>
                <a:gd name="connsiteY214" fmla="*/ 3371236 h 3608240"/>
                <a:gd name="connsiteX215" fmla="*/ 2798608 w 4242645"/>
                <a:gd name="connsiteY215" fmla="*/ 3364873 h 3608240"/>
                <a:gd name="connsiteX216" fmla="*/ 2875878 w 4242645"/>
                <a:gd name="connsiteY216" fmla="*/ 3243514 h 3608240"/>
                <a:gd name="connsiteX217" fmla="*/ 2793154 w 4242645"/>
                <a:gd name="connsiteY217" fmla="*/ 3115792 h 3608240"/>
                <a:gd name="connsiteX218" fmla="*/ 2384079 w 4242645"/>
                <a:gd name="connsiteY218" fmla="*/ 2794440 h 3608240"/>
                <a:gd name="connsiteX219" fmla="*/ 2324535 w 4242645"/>
                <a:gd name="connsiteY219" fmla="*/ 2780350 h 3608240"/>
                <a:gd name="connsiteX220" fmla="*/ 2124997 w 4242645"/>
                <a:gd name="connsiteY220" fmla="*/ 2763987 h 3608240"/>
                <a:gd name="connsiteX221" fmla="*/ 1978184 w 4242645"/>
                <a:gd name="connsiteY221" fmla="*/ 2753078 h 3608240"/>
                <a:gd name="connsiteX222" fmla="*/ 1793645 w 4242645"/>
                <a:gd name="connsiteY222" fmla="*/ 2737625 h 3608240"/>
                <a:gd name="connsiteX223" fmla="*/ 1650014 w 4242645"/>
                <a:gd name="connsiteY223" fmla="*/ 2726262 h 3608240"/>
                <a:gd name="connsiteX224" fmla="*/ 1500020 w 4242645"/>
                <a:gd name="connsiteY224" fmla="*/ 2713989 h 3608240"/>
                <a:gd name="connsiteX225" fmla="*/ 1360025 w 4242645"/>
                <a:gd name="connsiteY225" fmla="*/ 2703080 h 3608240"/>
                <a:gd name="connsiteX226" fmla="*/ 1165487 w 4242645"/>
                <a:gd name="connsiteY226" fmla="*/ 2687172 h 3608240"/>
                <a:gd name="connsiteX227" fmla="*/ 1025492 w 4242645"/>
                <a:gd name="connsiteY227" fmla="*/ 2676263 h 3608240"/>
                <a:gd name="connsiteX228" fmla="*/ 832773 w 4242645"/>
                <a:gd name="connsiteY228" fmla="*/ 2660355 h 3608240"/>
                <a:gd name="connsiteX229" fmla="*/ 690959 w 4242645"/>
                <a:gd name="connsiteY229" fmla="*/ 2649446 h 3608240"/>
                <a:gd name="connsiteX230" fmla="*/ 499603 w 4242645"/>
                <a:gd name="connsiteY230" fmla="*/ 2633992 h 3608240"/>
                <a:gd name="connsiteX231" fmla="*/ 354608 w 4242645"/>
                <a:gd name="connsiteY231" fmla="*/ 2623084 h 3608240"/>
                <a:gd name="connsiteX232" fmla="*/ 260975 w 4242645"/>
                <a:gd name="connsiteY232" fmla="*/ 2613993 h 3608240"/>
                <a:gd name="connsiteX233" fmla="*/ 160979 w 4242645"/>
                <a:gd name="connsiteY233" fmla="*/ 2500815 h 3608240"/>
                <a:gd name="connsiteX234" fmla="*/ 138708 w 4242645"/>
                <a:gd name="connsiteY234" fmla="*/ 2317186 h 3608240"/>
                <a:gd name="connsiteX235" fmla="*/ 121435 w 4242645"/>
                <a:gd name="connsiteY235" fmla="*/ 2167646 h 3608240"/>
                <a:gd name="connsiteX236" fmla="*/ 99163 w 4242645"/>
                <a:gd name="connsiteY236" fmla="*/ 1987198 h 3608240"/>
                <a:gd name="connsiteX237" fmla="*/ 81891 w 4242645"/>
                <a:gd name="connsiteY237" fmla="*/ 1839476 h 3608240"/>
                <a:gd name="connsiteX238" fmla="*/ 59619 w 4242645"/>
                <a:gd name="connsiteY238" fmla="*/ 1659029 h 3608240"/>
                <a:gd name="connsiteX239" fmla="*/ 41893 w 4242645"/>
                <a:gd name="connsiteY239" fmla="*/ 1511307 h 3608240"/>
                <a:gd name="connsiteX240" fmla="*/ 19620 w 4242645"/>
                <a:gd name="connsiteY240" fmla="*/ 1329495 h 3608240"/>
                <a:gd name="connsiteX241" fmla="*/ 76 w 4242645"/>
                <a:gd name="connsiteY241" fmla="*/ 1157229 h 3608240"/>
                <a:gd name="connsiteX242" fmla="*/ 110981 w 4242645"/>
                <a:gd name="connsiteY242" fmla="*/ 1036324 h 3608240"/>
                <a:gd name="connsiteX243" fmla="*/ 425969 w 4242645"/>
                <a:gd name="connsiteY243" fmla="*/ 1028598 h 3608240"/>
                <a:gd name="connsiteX244" fmla="*/ 705958 w 4242645"/>
                <a:gd name="connsiteY244" fmla="*/ 1021780 h 3608240"/>
                <a:gd name="connsiteX245" fmla="*/ 959586 w 4242645"/>
                <a:gd name="connsiteY245" fmla="*/ 1015416 h 3608240"/>
                <a:gd name="connsiteX246" fmla="*/ 1239575 w 4242645"/>
                <a:gd name="connsiteY246" fmla="*/ 1008599 h 3608240"/>
                <a:gd name="connsiteX247" fmla="*/ 1491384 w 4242645"/>
                <a:gd name="connsiteY247" fmla="*/ 1002236 h 3608240"/>
                <a:gd name="connsiteX248" fmla="*/ 1771374 w 4242645"/>
                <a:gd name="connsiteY248" fmla="*/ 995417 h 3608240"/>
                <a:gd name="connsiteX249" fmla="*/ 2023183 w 4242645"/>
                <a:gd name="connsiteY249" fmla="*/ 989054 h 3608240"/>
                <a:gd name="connsiteX250" fmla="*/ 2304990 w 4242645"/>
                <a:gd name="connsiteY250" fmla="*/ 982236 h 3608240"/>
                <a:gd name="connsiteX251" fmla="*/ 2556799 w 4242645"/>
                <a:gd name="connsiteY251" fmla="*/ 975873 h 3608240"/>
                <a:gd name="connsiteX252" fmla="*/ 2834971 w 4242645"/>
                <a:gd name="connsiteY252" fmla="*/ 969055 h 3608240"/>
                <a:gd name="connsiteX253" fmla="*/ 3038599 w 4242645"/>
                <a:gd name="connsiteY253" fmla="*/ 963600 h 3608240"/>
                <a:gd name="connsiteX254" fmla="*/ 3066325 w 4242645"/>
                <a:gd name="connsiteY254" fmla="*/ 944511 h 3608240"/>
                <a:gd name="connsiteX255" fmla="*/ 3221319 w 4242645"/>
                <a:gd name="connsiteY255" fmla="*/ 546798 h 3608240"/>
                <a:gd name="connsiteX256" fmla="*/ 3353133 w 4242645"/>
                <a:gd name="connsiteY256" fmla="*/ 207720 h 3608240"/>
                <a:gd name="connsiteX257" fmla="*/ 3470856 w 4242645"/>
                <a:gd name="connsiteY257" fmla="*/ 110905 h 3608240"/>
                <a:gd name="connsiteX258" fmla="*/ 3879477 w 4242645"/>
                <a:gd name="connsiteY258" fmla="*/ 41362 h 3608240"/>
                <a:gd name="connsiteX259" fmla="*/ 4107651 w 4242645"/>
                <a:gd name="connsiteY259" fmla="*/ 3636 h 3608240"/>
                <a:gd name="connsiteX260" fmla="*/ 4116741 w 4242645"/>
                <a:gd name="connsiteY260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700527 w 4242645"/>
                <a:gd name="connsiteY203" fmla="*/ 3608240 h 3608240"/>
                <a:gd name="connsiteX204" fmla="*/ 2699975 w 4242645"/>
                <a:gd name="connsiteY204" fmla="*/ 3607137 h 3608240"/>
                <a:gd name="connsiteX205" fmla="*/ 2316149 w 4242645"/>
                <a:gd name="connsiteY205" fmla="*/ 3608240 h 3608240"/>
                <a:gd name="connsiteX206" fmla="*/ 171673 w 4242645"/>
                <a:gd name="connsiteY206" fmla="*/ 3608240 h 3608240"/>
                <a:gd name="connsiteX207" fmla="*/ 148224 w 4242645"/>
                <a:gd name="connsiteY207" fmla="*/ 3602876 h 3608240"/>
                <a:gd name="connsiteX208" fmla="*/ 80982 w 4242645"/>
                <a:gd name="connsiteY208" fmla="*/ 3502141 h 3608240"/>
                <a:gd name="connsiteX209" fmla="*/ 166888 w 4242645"/>
                <a:gd name="connsiteY209" fmla="*/ 3383055 h 3608240"/>
                <a:gd name="connsiteX210" fmla="*/ 205977 w 4242645"/>
                <a:gd name="connsiteY210" fmla="*/ 3378964 h 3608240"/>
                <a:gd name="connsiteX211" fmla="*/ 550965 w 4242645"/>
                <a:gd name="connsiteY211" fmla="*/ 3377600 h 3608240"/>
                <a:gd name="connsiteX212" fmla="*/ 1582290 w 4242645"/>
                <a:gd name="connsiteY212" fmla="*/ 3374873 h 3608240"/>
                <a:gd name="connsiteX213" fmla="*/ 2698157 w 4242645"/>
                <a:gd name="connsiteY213" fmla="*/ 3371236 h 3608240"/>
                <a:gd name="connsiteX214" fmla="*/ 2798608 w 4242645"/>
                <a:gd name="connsiteY214" fmla="*/ 3364873 h 3608240"/>
                <a:gd name="connsiteX215" fmla="*/ 2875878 w 4242645"/>
                <a:gd name="connsiteY215" fmla="*/ 3243514 h 3608240"/>
                <a:gd name="connsiteX216" fmla="*/ 2793154 w 4242645"/>
                <a:gd name="connsiteY216" fmla="*/ 3115792 h 3608240"/>
                <a:gd name="connsiteX217" fmla="*/ 2384079 w 4242645"/>
                <a:gd name="connsiteY217" fmla="*/ 2794440 h 3608240"/>
                <a:gd name="connsiteX218" fmla="*/ 2324535 w 4242645"/>
                <a:gd name="connsiteY218" fmla="*/ 2780350 h 3608240"/>
                <a:gd name="connsiteX219" fmla="*/ 2124997 w 4242645"/>
                <a:gd name="connsiteY219" fmla="*/ 2763987 h 3608240"/>
                <a:gd name="connsiteX220" fmla="*/ 1978184 w 4242645"/>
                <a:gd name="connsiteY220" fmla="*/ 2753078 h 3608240"/>
                <a:gd name="connsiteX221" fmla="*/ 1793645 w 4242645"/>
                <a:gd name="connsiteY221" fmla="*/ 2737625 h 3608240"/>
                <a:gd name="connsiteX222" fmla="*/ 1650014 w 4242645"/>
                <a:gd name="connsiteY222" fmla="*/ 2726262 h 3608240"/>
                <a:gd name="connsiteX223" fmla="*/ 1500020 w 4242645"/>
                <a:gd name="connsiteY223" fmla="*/ 2713989 h 3608240"/>
                <a:gd name="connsiteX224" fmla="*/ 1360025 w 4242645"/>
                <a:gd name="connsiteY224" fmla="*/ 2703080 h 3608240"/>
                <a:gd name="connsiteX225" fmla="*/ 1165487 w 4242645"/>
                <a:gd name="connsiteY225" fmla="*/ 2687172 h 3608240"/>
                <a:gd name="connsiteX226" fmla="*/ 1025492 w 4242645"/>
                <a:gd name="connsiteY226" fmla="*/ 2676263 h 3608240"/>
                <a:gd name="connsiteX227" fmla="*/ 832773 w 4242645"/>
                <a:gd name="connsiteY227" fmla="*/ 2660355 h 3608240"/>
                <a:gd name="connsiteX228" fmla="*/ 690959 w 4242645"/>
                <a:gd name="connsiteY228" fmla="*/ 2649446 h 3608240"/>
                <a:gd name="connsiteX229" fmla="*/ 499603 w 4242645"/>
                <a:gd name="connsiteY229" fmla="*/ 2633992 h 3608240"/>
                <a:gd name="connsiteX230" fmla="*/ 354608 w 4242645"/>
                <a:gd name="connsiteY230" fmla="*/ 2623084 h 3608240"/>
                <a:gd name="connsiteX231" fmla="*/ 260975 w 4242645"/>
                <a:gd name="connsiteY231" fmla="*/ 2613993 h 3608240"/>
                <a:gd name="connsiteX232" fmla="*/ 160979 w 4242645"/>
                <a:gd name="connsiteY232" fmla="*/ 2500815 h 3608240"/>
                <a:gd name="connsiteX233" fmla="*/ 138708 w 4242645"/>
                <a:gd name="connsiteY233" fmla="*/ 2317186 h 3608240"/>
                <a:gd name="connsiteX234" fmla="*/ 121435 w 4242645"/>
                <a:gd name="connsiteY234" fmla="*/ 2167646 h 3608240"/>
                <a:gd name="connsiteX235" fmla="*/ 99163 w 4242645"/>
                <a:gd name="connsiteY235" fmla="*/ 1987198 h 3608240"/>
                <a:gd name="connsiteX236" fmla="*/ 81891 w 4242645"/>
                <a:gd name="connsiteY236" fmla="*/ 1839476 h 3608240"/>
                <a:gd name="connsiteX237" fmla="*/ 59619 w 4242645"/>
                <a:gd name="connsiteY237" fmla="*/ 1659029 h 3608240"/>
                <a:gd name="connsiteX238" fmla="*/ 41893 w 4242645"/>
                <a:gd name="connsiteY238" fmla="*/ 1511307 h 3608240"/>
                <a:gd name="connsiteX239" fmla="*/ 19620 w 4242645"/>
                <a:gd name="connsiteY239" fmla="*/ 1329495 h 3608240"/>
                <a:gd name="connsiteX240" fmla="*/ 76 w 4242645"/>
                <a:gd name="connsiteY240" fmla="*/ 1157229 h 3608240"/>
                <a:gd name="connsiteX241" fmla="*/ 110981 w 4242645"/>
                <a:gd name="connsiteY241" fmla="*/ 1036324 h 3608240"/>
                <a:gd name="connsiteX242" fmla="*/ 425969 w 4242645"/>
                <a:gd name="connsiteY242" fmla="*/ 1028598 h 3608240"/>
                <a:gd name="connsiteX243" fmla="*/ 705958 w 4242645"/>
                <a:gd name="connsiteY243" fmla="*/ 1021780 h 3608240"/>
                <a:gd name="connsiteX244" fmla="*/ 959586 w 4242645"/>
                <a:gd name="connsiteY244" fmla="*/ 1015416 h 3608240"/>
                <a:gd name="connsiteX245" fmla="*/ 1239575 w 4242645"/>
                <a:gd name="connsiteY245" fmla="*/ 1008599 h 3608240"/>
                <a:gd name="connsiteX246" fmla="*/ 1491384 w 4242645"/>
                <a:gd name="connsiteY246" fmla="*/ 1002236 h 3608240"/>
                <a:gd name="connsiteX247" fmla="*/ 1771374 w 4242645"/>
                <a:gd name="connsiteY247" fmla="*/ 995417 h 3608240"/>
                <a:gd name="connsiteX248" fmla="*/ 2023183 w 4242645"/>
                <a:gd name="connsiteY248" fmla="*/ 989054 h 3608240"/>
                <a:gd name="connsiteX249" fmla="*/ 2304990 w 4242645"/>
                <a:gd name="connsiteY249" fmla="*/ 982236 h 3608240"/>
                <a:gd name="connsiteX250" fmla="*/ 2556799 w 4242645"/>
                <a:gd name="connsiteY250" fmla="*/ 975873 h 3608240"/>
                <a:gd name="connsiteX251" fmla="*/ 2834971 w 4242645"/>
                <a:gd name="connsiteY251" fmla="*/ 969055 h 3608240"/>
                <a:gd name="connsiteX252" fmla="*/ 3038599 w 4242645"/>
                <a:gd name="connsiteY252" fmla="*/ 963600 h 3608240"/>
                <a:gd name="connsiteX253" fmla="*/ 3066325 w 4242645"/>
                <a:gd name="connsiteY253" fmla="*/ 944511 h 3608240"/>
                <a:gd name="connsiteX254" fmla="*/ 3221319 w 4242645"/>
                <a:gd name="connsiteY254" fmla="*/ 546798 h 3608240"/>
                <a:gd name="connsiteX255" fmla="*/ 3353133 w 4242645"/>
                <a:gd name="connsiteY255" fmla="*/ 207720 h 3608240"/>
                <a:gd name="connsiteX256" fmla="*/ 3470856 w 4242645"/>
                <a:gd name="connsiteY256" fmla="*/ 110905 h 3608240"/>
                <a:gd name="connsiteX257" fmla="*/ 3879477 w 4242645"/>
                <a:gd name="connsiteY257" fmla="*/ 41362 h 3608240"/>
                <a:gd name="connsiteX258" fmla="*/ 4107651 w 4242645"/>
                <a:gd name="connsiteY258" fmla="*/ 3636 h 3608240"/>
                <a:gd name="connsiteX259" fmla="*/ 4116741 w 4242645"/>
                <a:gd name="connsiteY259" fmla="*/ 0 h 36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242645" h="3608240">
                  <a:moveTo>
                    <a:pt x="1114126" y="2128556"/>
                  </a:moveTo>
                  <a:lnTo>
                    <a:pt x="1100490" y="2145374"/>
                  </a:lnTo>
                  <a:lnTo>
                    <a:pt x="1100490" y="2332640"/>
                  </a:lnTo>
                  <a:lnTo>
                    <a:pt x="1100490" y="2438545"/>
                  </a:lnTo>
                  <a:cubicBezTo>
                    <a:pt x="1100490" y="2446271"/>
                    <a:pt x="1100944" y="2452181"/>
                    <a:pt x="1111398" y="2453090"/>
                  </a:cubicBezTo>
                  <a:lnTo>
                    <a:pt x="1325481" y="2469908"/>
                  </a:lnTo>
                  <a:lnTo>
                    <a:pt x="1429114" y="2478544"/>
                  </a:lnTo>
                  <a:lnTo>
                    <a:pt x="1510474" y="2483543"/>
                  </a:lnTo>
                  <a:lnTo>
                    <a:pt x="1510474" y="2129920"/>
                  </a:lnTo>
                  <a:cubicBezTo>
                    <a:pt x="1506383" y="2129466"/>
                    <a:pt x="1504110" y="2129011"/>
                    <a:pt x="1501838" y="2129011"/>
                  </a:cubicBezTo>
                  <a:lnTo>
                    <a:pt x="1114126" y="2128556"/>
                  </a:lnTo>
                  <a:close/>
                  <a:moveTo>
                    <a:pt x="2477256" y="2128102"/>
                  </a:moveTo>
                  <a:lnTo>
                    <a:pt x="2105907" y="2128556"/>
                  </a:lnTo>
                  <a:cubicBezTo>
                    <a:pt x="2099997" y="2128556"/>
                    <a:pt x="2094089" y="2129011"/>
                    <a:pt x="2087271" y="2129466"/>
                  </a:cubicBezTo>
                  <a:cubicBezTo>
                    <a:pt x="2086817" y="2134466"/>
                    <a:pt x="2086362" y="2138102"/>
                    <a:pt x="2086362" y="2141738"/>
                  </a:cubicBezTo>
                  <a:cubicBezTo>
                    <a:pt x="2086362" y="2266733"/>
                    <a:pt x="2086362" y="2391274"/>
                    <a:pt x="2085908" y="2516269"/>
                  </a:cubicBezTo>
                  <a:cubicBezTo>
                    <a:pt x="2085908" y="2528086"/>
                    <a:pt x="2090908" y="2531269"/>
                    <a:pt x="2101361" y="2532178"/>
                  </a:cubicBezTo>
                  <a:lnTo>
                    <a:pt x="2229993" y="2542177"/>
                  </a:lnTo>
                  <a:lnTo>
                    <a:pt x="2420441" y="2557631"/>
                  </a:lnTo>
                  <a:cubicBezTo>
                    <a:pt x="2419986" y="2558085"/>
                    <a:pt x="2421803" y="2555359"/>
                    <a:pt x="2423167" y="2552177"/>
                  </a:cubicBezTo>
                  <a:cubicBezTo>
                    <a:pt x="2446803" y="2491724"/>
                    <a:pt x="2469984" y="2431727"/>
                    <a:pt x="2493165" y="2371729"/>
                  </a:cubicBezTo>
                  <a:cubicBezTo>
                    <a:pt x="2495438" y="2365366"/>
                    <a:pt x="2496347" y="2357639"/>
                    <a:pt x="2496347" y="2350820"/>
                  </a:cubicBezTo>
                  <a:cubicBezTo>
                    <a:pt x="2496347" y="2283551"/>
                    <a:pt x="2495891" y="2215826"/>
                    <a:pt x="2497255" y="2148555"/>
                  </a:cubicBezTo>
                  <a:cubicBezTo>
                    <a:pt x="2497255" y="2133102"/>
                    <a:pt x="2493619" y="2128102"/>
                    <a:pt x="2477256" y="2128102"/>
                  </a:cubicBezTo>
                  <a:close/>
                  <a:moveTo>
                    <a:pt x="1610016" y="2128102"/>
                  </a:moveTo>
                  <a:cubicBezTo>
                    <a:pt x="1595016" y="2128102"/>
                    <a:pt x="1590925" y="2133102"/>
                    <a:pt x="1591380" y="2147192"/>
                  </a:cubicBezTo>
                  <a:cubicBezTo>
                    <a:pt x="1592289" y="2190827"/>
                    <a:pt x="1591835" y="2234462"/>
                    <a:pt x="1591835" y="2278096"/>
                  </a:cubicBezTo>
                  <a:lnTo>
                    <a:pt x="1591835" y="2473544"/>
                  </a:lnTo>
                  <a:cubicBezTo>
                    <a:pt x="1591835" y="2482634"/>
                    <a:pt x="1590925" y="2491270"/>
                    <a:pt x="1604107" y="2492179"/>
                  </a:cubicBezTo>
                  <a:cubicBezTo>
                    <a:pt x="1635925" y="2493997"/>
                    <a:pt x="1667741" y="2496724"/>
                    <a:pt x="1699558" y="2498997"/>
                  </a:cubicBezTo>
                  <a:lnTo>
                    <a:pt x="1836371" y="2509906"/>
                  </a:lnTo>
                  <a:lnTo>
                    <a:pt x="1986366" y="2522633"/>
                  </a:lnTo>
                  <a:cubicBezTo>
                    <a:pt x="2000910" y="2523997"/>
                    <a:pt x="2005456" y="2519451"/>
                    <a:pt x="2005456" y="2504451"/>
                  </a:cubicBezTo>
                  <a:cubicBezTo>
                    <a:pt x="2005001" y="2384910"/>
                    <a:pt x="2005001" y="2265824"/>
                    <a:pt x="2005456" y="2146283"/>
                  </a:cubicBezTo>
                  <a:cubicBezTo>
                    <a:pt x="2005456" y="2131283"/>
                    <a:pt x="2000455" y="2128102"/>
                    <a:pt x="1986366" y="2128102"/>
                  </a:cubicBezTo>
                  <a:cubicBezTo>
                    <a:pt x="1924095" y="2129011"/>
                    <a:pt x="1861370" y="2128556"/>
                    <a:pt x="1799100" y="2128556"/>
                  </a:cubicBezTo>
                  <a:lnTo>
                    <a:pt x="1610016" y="2128102"/>
                  </a:lnTo>
                  <a:close/>
                  <a:moveTo>
                    <a:pt x="623235" y="2128102"/>
                  </a:moveTo>
                  <a:cubicBezTo>
                    <a:pt x="610962" y="2128102"/>
                    <a:pt x="606418" y="2132647"/>
                    <a:pt x="606871" y="2144465"/>
                  </a:cubicBezTo>
                  <a:cubicBezTo>
                    <a:pt x="607326" y="2153101"/>
                    <a:pt x="606871" y="2162192"/>
                    <a:pt x="606871" y="2170828"/>
                  </a:cubicBezTo>
                  <a:cubicBezTo>
                    <a:pt x="606871" y="2244461"/>
                    <a:pt x="607326" y="2317640"/>
                    <a:pt x="606871" y="2391274"/>
                  </a:cubicBezTo>
                  <a:cubicBezTo>
                    <a:pt x="606871" y="2405819"/>
                    <a:pt x="608690" y="2414455"/>
                    <a:pt x="626417" y="2413545"/>
                  </a:cubicBezTo>
                  <a:cubicBezTo>
                    <a:pt x="640506" y="2412636"/>
                    <a:pt x="655052" y="2415364"/>
                    <a:pt x="669142" y="2416727"/>
                  </a:cubicBezTo>
                  <a:lnTo>
                    <a:pt x="855044" y="2432635"/>
                  </a:lnTo>
                  <a:lnTo>
                    <a:pt x="1001857" y="2443545"/>
                  </a:lnTo>
                  <a:cubicBezTo>
                    <a:pt x="1015947" y="2444909"/>
                    <a:pt x="1020492" y="2442635"/>
                    <a:pt x="1020492" y="2428091"/>
                  </a:cubicBezTo>
                  <a:cubicBezTo>
                    <a:pt x="1020039" y="2333549"/>
                    <a:pt x="1020039" y="2239006"/>
                    <a:pt x="1020039" y="2144465"/>
                  </a:cubicBezTo>
                  <a:cubicBezTo>
                    <a:pt x="1020039" y="2131283"/>
                    <a:pt x="1015493" y="2128102"/>
                    <a:pt x="1002766" y="2128102"/>
                  </a:cubicBezTo>
                  <a:cubicBezTo>
                    <a:pt x="939587" y="2129011"/>
                    <a:pt x="876861" y="2128556"/>
                    <a:pt x="813682" y="2128556"/>
                  </a:cubicBezTo>
                  <a:lnTo>
                    <a:pt x="623235" y="2128102"/>
                  </a:lnTo>
                  <a:close/>
                  <a:moveTo>
                    <a:pt x="511421" y="2128102"/>
                  </a:moveTo>
                  <a:cubicBezTo>
                    <a:pt x="465059" y="2129011"/>
                    <a:pt x="418697" y="2128556"/>
                    <a:pt x="372335" y="2128556"/>
                  </a:cubicBezTo>
                  <a:lnTo>
                    <a:pt x="292338" y="2128556"/>
                  </a:lnTo>
                  <a:cubicBezTo>
                    <a:pt x="292338" y="2134466"/>
                    <a:pt x="291884" y="2138556"/>
                    <a:pt x="292338" y="2142192"/>
                  </a:cubicBezTo>
                  <a:cubicBezTo>
                    <a:pt x="300974" y="2214462"/>
                    <a:pt x="309610" y="2287187"/>
                    <a:pt x="318246" y="2359911"/>
                  </a:cubicBezTo>
                  <a:cubicBezTo>
                    <a:pt x="321882" y="2389456"/>
                    <a:pt x="323246" y="2391274"/>
                    <a:pt x="352790" y="2392637"/>
                  </a:cubicBezTo>
                  <a:lnTo>
                    <a:pt x="355972" y="2392637"/>
                  </a:lnTo>
                  <a:lnTo>
                    <a:pt x="510512" y="2405364"/>
                  </a:lnTo>
                  <a:cubicBezTo>
                    <a:pt x="523693" y="2406728"/>
                    <a:pt x="528692" y="2403546"/>
                    <a:pt x="528692" y="2389910"/>
                  </a:cubicBezTo>
                  <a:cubicBezTo>
                    <a:pt x="528692" y="2308095"/>
                    <a:pt x="528692" y="2226734"/>
                    <a:pt x="529147" y="2144919"/>
                  </a:cubicBezTo>
                  <a:cubicBezTo>
                    <a:pt x="529147" y="2131738"/>
                    <a:pt x="524147" y="2128102"/>
                    <a:pt x="511421" y="2128102"/>
                  </a:cubicBezTo>
                  <a:close/>
                  <a:moveTo>
                    <a:pt x="2087725" y="1664483"/>
                  </a:moveTo>
                  <a:lnTo>
                    <a:pt x="2087725" y="2048105"/>
                  </a:lnTo>
                  <a:lnTo>
                    <a:pt x="2105452" y="2048105"/>
                  </a:lnTo>
                  <a:lnTo>
                    <a:pt x="2476802" y="2048560"/>
                  </a:lnTo>
                  <a:cubicBezTo>
                    <a:pt x="2492710" y="2048560"/>
                    <a:pt x="2496801" y="2044015"/>
                    <a:pt x="2496801" y="2028105"/>
                  </a:cubicBezTo>
                  <a:cubicBezTo>
                    <a:pt x="2495891" y="1912655"/>
                    <a:pt x="2496347" y="1797205"/>
                    <a:pt x="2496801" y="1681755"/>
                  </a:cubicBezTo>
                  <a:lnTo>
                    <a:pt x="2496801" y="1664483"/>
                  </a:lnTo>
                  <a:lnTo>
                    <a:pt x="2087725" y="1664483"/>
                  </a:lnTo>
                  <a:close/>
                  <a:moveTo>
                    <a:pt x="2587707" y="1662665"/>
                  </a:moveTo>
                  <a:cubicBezTo>
                    <a:pt x="2584070" y="1662665"/>
                    <a:pt x="2577253" y="1670392"/>
                    <a:pt x="2577253" y="1674937"/>
                  </a:cubicBezTo>
                  <a:cubicBezTo>
                    <a:pt x="2576343" y="1794933"/>
                    <a:pt x="2576798" y="1914474"/>
                    <a:pt x="2576798" y="2034469"/>
                  </a:cubicBezTo>
                  <a:cubicBezTo>
                    <a:pt x="2576798" y="2038560"/>
                    <a:pt x="2577707" y="2044469"/>
                    <a:pt x="2580434" y="2046287"/>
                  </a:cubicBezTo>
                  <a:cubicBezTo>
                    <a:pt x="2592252" y="2054923"/>
                    <a:pt x="2620887" y="2045378"/>
                    <a:pt x="2625887" y="2032196"/>
                  </a:cubicBezTo>
                  <a:lnTo>
                    <a:pt x="2754973" y="1701300"/>
                  </a:lnTo>
                  <a:cubicBezTo>
                    <a:pt x="2759519" y="1689936"/>
                    <a:pt x="2764064" y="1678119"/>
                    <a:pt x="2769064" y="1665392"/>
                  </a:cubicBezTo>
                  <a:cubicBezTo>
                    <a:pt x="2765882" y="1664028"/>
                    <a:pt x="2763609" y="1662665"/>
                    <a:pt x="2761791" y="1662665"/>
                  </a:cubicBezTo>
                  <a:lnTo>
                    <a:pt x="2587707" y="1662665"/>
                  </a:lnTo>
                  <a:close/>
                  <a:moveTo>
                    <a:pt x="1117307" y="1662665"/>
                  </a:moveTo>
                  <a:cubicBezTo>
                    <a:pt x="1105035" y="1662665"/>
                    <a:pt x="1100490" y="1666756"/>
                    <a:pt x="1100490" y="1679937"/>
                  </a:cubicBezTo>
                  <a:cubicBezTo>
                    <a:pt x="1100944" y="1796750"/>
                    <a:pt x="1100944" y="1914019"/>
                    <a:pt x="1100490" y="2031288"/>
                  </a:cubicBezTo>
                  <a:cubicBezTo>
                    <a:pt x="1100490" y="2045378"/>
                    <a:pt x="1105035" y="2048560"/>
                    <a:pt x="1118671" y="2048560"/>
                  </a:cubicBezTo>
                  <a:lnTo>
                    <a:pt x="1493202" y="2048560"/>
                  </a:lnTo>
                  <a:cubicBezTo>
                    <a:pt x="1507747" y="2048560"/>
                    <a:pt x="1511838" y="2044469"/>
                    <a:pt x="1511838" y="2030378"/>
                  </a:cubicBezTo>
                  <a:cubicBezTo>
                    <a:pt x="1510929" y="1914474"/>
                    <a:pt x="1511383" y="1798114"/>
                    <a:pt x="1511383" y="1682210"/>
                  </a:cubicBezTo>
                  <a:lnTo>
                    <a:pt x="1511383" y="1664937"/>
                  </a:lnTo>
                  <a:cubicBezTo>
                    <a:pt x="1505020" y="1664028"/>
                    <a:pt x="1500474" y="1662665"/>
                    <a:pt x="1495475" y="1662665"/>
                  </a:cubicBezTo>
                  <a:lnTo>
                    <a:pt x="1117307" y="1662665"/>
                  </a:lnTo>
                  <a:close/>
                  <a:moveTo>
                    <a:pt x="1609561" y="1662210"/>
                  </a:moveTo>
                  <a:cubicBezTo>
                    <a:pt x="1596380" y="1662210"/>
                    <a:pt x="1591380" y="1666301"/>
                    <a:pt x="1591380" y="1680392"/>
                  </a:cubicBezTo>
                  <a:cubicBezTo>
                    <a:pt x="1591835" y="1796750"/>
                    <a:pt x="1591835" y="1913564"/>
                    <a:pt x="1591380" y="2030378"/>
                  </a:cubicBezTo>
                  <a:cubicBezTo>
                    <a:pt x="1591380" y="2045832"/>
                    <a:pt x="1597289" y="2048560"/>
                    <a:pt x="1610925" y="2048560"/>
                  </a:cubicBezTo>
                  <a:cubicBezTo>
                    <a:pt x="1673196" y="2047651"/>
                    <a:pt x="1735920" y="2048105"/>
                    <a:pt x="1798190" y="2048105"/>
                  </a:cubicBezTo>
                  <a:lnTo>
                    <a:pt x="1987275" y="2048560"/>
                  </a:lnTo>
                  <a:cubicBezTo>
                    <a:pt x="2000910" y="2048560"/>
                    <a:pt x="2005456" y="2044923"/>
                    <a:pt x="2005456" y="2030833"/>
                  </a:cubicBezTo>
                  <a:cubicBezTo>
                    <a:pt x="2005001" y="1914019"/>
                    <a:pt x="2005001" y="1797660"/>
                    <a:pt x="2005456" y="1680846"/>
                  </a:cubicBezTo>
                  <a:cubicBezTo>
                    <a:pt x="2005456" y="1667665"/>
                    <a:pt x="2001365" y="1662210"/>
                    <a:pt x="1987729" y="1662210"/>
                  </a:cubicBezTo>
                  <a:lnTo>
                    <a:pt x="1609561" y="1662210"/>
                  </a:lnTo>
                  <a:close/>
                  <a:moveTo>
                    <a:pt x="256430" y="1662210"/>
                  </a:moveTo>
                  <a:cubicBezTo>
                    <a:pt x="249612" y="1662210"/>
                    <a:pt x="243248" y="1663120"/>
                    <a:pt x="235067" y="1664028"/>
                  </a:cubicBezTo>
                  <a:cubicBezTo>
                    <a:pt x="237795" y="1687664"/>
                    <a:pt x="239612" y="1709935"/>
                    <a:pt x="242340" y="1732208"/>
                  </a:cubicBezTo>
                  <a:cubicBezTo>
                    <a:pt x="254158" y="1831295"/>
                    <a:pt x="266430" y="1930837"/>
                    <a:pt x="278248" y="2030378"/>
                  </a:cubicBezTo>
                  <a:cubicBezTo>
                    <a:pt x="279611" y="2042651"/>
                    <a:pt x="283702" y="2048560"/>
                    <a:pt x="297792" y="2048560"/>
                  </a:cubicBezTo>
                  <a:cubicBezTo>
                    <a:pt x="367335" y="2047651"/>
                    <a:pt x="436878" y="2048105"/>
                    <a:pt x="506421" y="2048105"/>
                  </a:cubicBezTo>
                  <a:cubicBezTo>
                    <a:pt x="528692" y="2048105"/>
                    <a:pt x="528692" y="2048105"/>
                    <a:pt x="528692" y="2026288"/>
                  </a:cubicBezTo>
                  <a:lnTo>
                    <a:pt x="528692" y="1684936"/>
                  </a:lnTo>
                  <a:cubicBezTo>
                    <a:pt x="528692" y="1663120"/>
                    <a:pt x="528238" y="1662210"/>
                    <a:pt x="506876" y="1662210"/>
                  </a:cubicBezTo>
                  <a:lnTo>
                    <a:pt x="256430" y="1662210"/>
                  </a:lnTo>
                  <a:close/>
                  <a:moveTo>
                    <a:pt x="625962" y="1661756"/>
                  </a:moveTo>
                  <a:cubicBezTo>
                    <a:pt x="611871" y="1661756"/>
                    <a:pt x="606871" y="1666301"/>
                    <a:pt x="606871" y="1680846"/>
                  </a:cubicBezTo>
                  <a:cubicBezTo>
                    <a:pt x="607326" y="1796750"/>
                    <a:pt x="607326" y="1913110"/>
                    <a:pt x="606871" y="2029015"/>
                  </a:cubicBezTo>
                  <a:cubicBezTo>
                    <a:pt x="606871" y="2044469"/>
                    <a:pt x="612780" y="2048105"/>
                    <a:pt x="627326" y="2048105"/>
                  </a:cubicBezTo>
                  <a:cubicBezTo>
                    <a:pt x="689595" y="2047196"/>
                    <a:pt x="752321" y="2047651"/>
                    <a:pt x="814591" y="2047651"/>
                  </a:cubicBezTo>
                  <a:lnTo>
                    <a:pt x="1003675" y="2048105"/>
                  </a:lnTo>
                  <a:cubicBezTo>
                    <a:pt x="1016401" y="2048560"/>
                    <a:pt x="1020492" y="2044469"/>
                    <a:pt x="1020492" y="2031288"/>
                  </a:cubicBezTo>
                  <a:cubicBezTo>
                    <a:pt x="1020039" y="1914474"/>
                    <a:pt x="1020039" y="1797205"/>
                    <a:pt x="1020492" y="1679937"/>
                  </a:cubicBezTo>
                  <a:cubicBezTo>
                    <a:pt x="1020492" y="1665392"/>
                    <a:pt x="1015493" y="1661756"/>
                    <a:pt x="1002312" y="1661756"/>
                  </a:cubicBezTo>
                  <a:lnTo>
                    <a:pt x="625962" y="1661756"/>
                  </a:lnTo>
                  <a:close/>
                  <a:moveTo>
                    <a:pt x="508239" y="1205864"/>
                  </a:moveTo>
                  <a:lnTo>
                    <a:pt x="201886" y="1213137"/>
                  </a:lnTo>
                  <a:cubicBezTo>
                    <a:pt x="180524" y="1213590"/>
                    <a:pt x="180070" y="1213590"/>
                    <a:pt x="182342" y="1234499"/>
                  </a:cubicBezTo>
                  <a:cubicBezTo>
                    <a:pt x="187342" y="1282225"/>
                    <a:pt x="193250" y="1329495"/>
                    <a:pt x="199160" y="1377221"/>
                  </a:cubicBezTo>
                  <a:cubicBezTo>
                    <a:pt x="206432" y="1438582"/>
                    <a:pt x="214613" y="1500398"/>
                    <a:pt x="221432" y="1562214"/>
                  </a:cubicBezTo>
                  <a:cubicBezTo>
                    <a:pt x="223249" y="1577213"/>
                    <a:pt x="227340" y="1584032"/>
                    <a:pt x="244612" y="1584032"/>
                  </a:cubicBezTo>
                  <a:cubicBezTo>
                    <a:pt x="332337" y="1583122"/>
                    <a:pt x="420515" y="1583122"/>
                    <a:pt x="508239" y="1584032"/>
                  </a:cubicBezTo>
                  <a:cubicBezTo>
                    <a:pt x="524602" y="1584032"/>
                    <a:pt x="529147" y="1578577"/>
                    <a:pt x="529147" y="1563123"/>
                  </a:cubicBezTo>
                  <a:cubicBezTo>
                    <a:pt x="528238" y="1507670"/>
                    <a:pt x="528692" y="1451764"/>
                    <a:pt x="528692" y="1395856"/>
                  </a:cubicBezTo>
                  <a:cubicBezTo>
                    <a:pt x="528692" y="1339495"/>
                    <a:pt x="528238" y="1283134"/>
                    <a:pt x="528692" y="1226317"/>
                  </a:cubicBezTo>
                  <a:cubicBezTo>
                    <a:pt x="529147" y="1210864"/>
                    <a:pt x="524602" y="1205409"/>
                    <a:pt x="508239" y="1205864"/>
                  </a:cubicBezTo>
                  <a:close/>
                  <a:moveTo>
                    <a:pt x="1006857" y="1193137"/>
                  </a:moveTo>
                  <a:cubicBezTo>
                    <a:pt x="980949" y="1194501"/>
                    <a:pt x="955040" y="1195865"/>
                    <a:pt x="929132" y="1196319"/>
                  </a:cubicBezTo>
                  <a:lnTo>
                    <a:pt x="625962" y="1202682"/>
                  </a:lnTo>
                  <a:cubicBezTo>
                    <a:pt x="610962" y="1202682"/>
                    <a:pt x="606871" y="1207682"/>
                    <a:pt x="606871" y="1221773"/>
                  </a:cubicBezTo>
                  <a:cubicBezTo>
                    <a:pt x="607326" y="1336314"/>
                    <a:pt x="607326" y="1450855"/>
                    <a:pt x="606871" y="1564942"/>
                  </a:cubicBezTo>
                  <a:cubicBezTo>
                    <a:pt x="606871" y="1579486"/>
                    <a:pt x="611417" y="1584032"/>
                    <a:pt x="625962" y="1584032"/>
                  </a:cubicBezTo>
                  <a:cubicBezTo>
                    <a:pt x="688232" y="1583122"/>
                    <a:pt x="750958" y="1583577"/>
                    <a:pt x="813228" y="1583577"/>
                  </a:cubicBezTo>
                  <a:lnTo>
                    <a:pt x="1002312" y="1583577"/>
                  </a:lnTo>
                  <a:cubicBezTo>
                    <a:pt x="1012311" y="1583577"/>
                    <a:pt x="1020492" y="1583122"/>
                    <a:pt x="1020492" y="1569032"/>
                  </a:cubicBezTo>
                  <a:cubicBezTo>
                    <a:pt x="1020039" y="1448128"/>
                    <a:pt x="1020492" y="1327223"/>
                    <a:pt x="1020492" y="1206318"/>
                  </a:cubicBezTo>
                  <a:cubicBezTo>
                    <a:pt x="1020492" y="1196319"/>
                    <a:pt x="1016401" y="1192682"/>
                    <a:pt x="1006857" y="1193137"/>
                  </a:cubicBezTo>
                  <a:close/>
                  <a:moveTo>
                    <a:pt x="1500908" y="1180276"/>
                  </a:moveTo>
                  <a:cubicBezTo>
                    <a:pt x="1497265" y="1180013"/>
                    <a:pt x="1492407" y="1180183"/>
                    <a:pt x="1485930" y="1180411"/>
                  </a:cubicBezTo>
                  <a:lnTo>
                    <a:pt x="1321844" y="1186319"/>
                  </a:lnTo>
                  <a:lnTo>
                    <a:pt x="1119579" y="1189955"/>
                  </a:lnTo>
                  <a:cubicBezTo>
                    <a:pt x="1105490" y="1189955"/>
                    <a:pt x="1100490" y="1193591"/>
                    <a:pt x="1100490" y="1208591"/>
                  </a:cubicBezTo>
                  <a:cubicBezTo>
                    <a:pt x="1100944" y="1327223"/>
                    <a:pt x="1100944" y="1446309"/>
                    <a:pt x="1100944" y="1564942"/>
                  </a:cubicBezTo>
                  <a:cubicBezTo>
                    <a:pt x="1100944" y="1579486"/>
                    <a:pt x="1105035" y="1584032"/>
                    <a:pt x="1119579" y="1584032"/>
                  </a:cubicBezTo>
                  <a:cubicBezTo>
                    <a:pt x="1181850" y="1583122"/>
                    <a:pt x="1244575" y="1583577"/>
                    <a:pt x="1306845" y="1583577"/>
                  </a:cubicBezTo>
                  <a:lnTo>
                    <a:pt x="1492747" y="1584032"/>
                  </a:lnTo>
                  <a:cubicBezTo>
                    <a:pt x="1507747" y="1584486"/>
                    <a:pt x="1512293" y="1579941"/>
                    <a:pt x="1512293" y="1564487"/>
                  </a:cubicBezTo>
                  <a:cubicBezTo>
                    <a:pt x="1511383" y="1444492"/>
                    <a:pt x="1511838" y="1324496"/>
                    <a:pt x="1511838" y="1204501"/>
                  </a:cubicBezTo>
                  <a:cubicBezTo>
                    <a:pt x="1511838" y="1185751"/>
                    <a:pt x="1511838" y="1181064"/>
                    <a:pt x="1500908" y="1180276"/>
                  </a:cubicBezTo>
                  <a:close/>
                  <a:moveTo>
                    <a:pt x="1992729" y="1169047"/>
                  </a:moveTo>
                  <a:lnTo>
                    <a:pt x="1744101" y="1174502"/>
                  </a:lnTo>
                  <a:lnTo>
                    <a:pt x="1611834" y="1177683"/>
                  </a:lnTo>
                  <a:cubicBezTo>
                    <a:pt x="1598199" y="1177683"/>
                    <a:pt x="1591835" y="1181774"/>
                    <a:pt x="1591835" y="1197682"/>
                  </a:cubicBezTo>
                  <a:cubicBezTo>
                    <a:pt x="1592289" y="1319951"/>
                    <a:pt x="1592289" y="1441764"/>
                    <a:pt x="1591835" y="1564033"/>
                  </a:cubicBezTo>
                  <a:cubicBezTo>
                    <a:pt x="1591835" y="1579032"/>
                    <a:pt x="1595925" y="1584032"/>
                    <a:pt x="1611379" y="1584032"/>
                  </a:cubicBezTo>
                  <a:lnTo>
                    <a:pt x="1985911" y="1584032"/>
                  </a:lnTo>
                  <a:cubicBezTo>
                    <a:pt x="2000910" y="1584032"/>
                    <a:pt x="2005910" y="1579486"/>
                    <a:pt x="2005910" y="1564487"/>
                  </a:cubicBezTo>
                  <a:cubicBezTo>
                    <a:pt x="2005001" y="1502217"/>
                    <a:pt x="2005456" y="1439492"/>
                    <a:pt x="2005456" y="1377221"/>
                  </a:cubicBezTo>
                  <a:lnTo>
                    <a:pt x="2005456" y="1184955"/>
                  </a:lnTo>
                  <a:cubicBezTo>
                    <a:pt x="2005456" y="1175865"/>
                    <a:pt x="2005456" y="1168592"/>
                    <a:pt x="1992729" y="1169047"/>
                  </a:cubicBezTo>
                  <a:close/>
                  <a:moveTo>
                    <a:pt x="2476802" y="1156775"/>
                  </a:moveTo>
                  <a:lnTo>
                    <a:pt x="2211811" y="1163593"/>
                  </a:lnTo>
                  <a:lnTo>
                    <a:pt x="2086817" y="1167229"/>
                  </a:lnTo>
                  <a:cubicBezTo>
                    <a:pt x="2086362" y="1172683"/>
                    <a:pt x="2085908" y="1175411"/>
                    <a:pt x="2085908" y="1178138"/>
                  </a:cubicBezTo>
                  <a:lnTo>
                    <a:pt x="2085908" y="1569032"/>
                  </a:lnTo>
                  <a:cubicBezTo>
                    <a:pt x="2085908" y="1584941"/>
                    <a:pt x="2094544" y="1584032"/>
                    <a:pt x="2104997" y="1584032"/>
                  </a:cubicBezTo>
                  <a:lnTo>
                    <a:pt x="2477711" y="1584486"/>
                  </a:lnTo>
                  <a:cubicBezTo>
                    <a:pt x="2493165" y="1584486"/>
                    <a:pt x="2497255" y="1579486"/>
                    <a:pt x="2497255" y="1564487"/>
                  </a:cubicBezTo>
                  <a:cubicBezTo>
                    <a:pt x="2496801" y="1435401"/>
                    <a:pt x="2496801" y="1305860"/>
                    <a:pt x="2497255" y="1176774"/>
                  </a:cubicBezTo>
                  <a:cubicBezTo>
                    <a:pt x="2497255" y="1160865"/>
                    <a:pt x="2492710" y="1156320"/>
                    <a:pt x="2476802" y="1156775"/>
                  </a:cubicBezTo>
                  <a:close/>
                  <a:moveTo>
                    <a:pt x="2972692" y="1143593"/>
                  </a:moveTo>
                  <a:cubicBezTo>
                    <a:pt x="2951329" y="1144957"/>
                    <a:pt x="2934512" y="1146321"/>
                    <a:pt x="2917695" y="1146776"/>
                  </a:cubicBezTo>
                  <a:lnTo>
                    <a:pt x="2596343" y="1153593"/>
                  </a:lnTo>
                  <a:cubicBezTo>
                    <a:pt x="2580889" y="1154048"/>
                    <a:pt x="2576798" y="1158593"/>
                    <a:pt x="2576798" y="1173592"/>
                  </a:cubicBezTo>
                  <a:cubicBezTo>
                    <a:pt x="2577253" y="1304042"/>
                    <a:pt x="2577253" y="1434492"/>
                    <a:pt x="2576798" y="1564942"/>
                  </a:cubicBezTo>
                  <a:cubicBezTo>
                    <a:pt x="2576798" y="1580850"/>
                    <a:pt x="2582253" y="1584486"/>
                    <a:pt x="2596797" y="1584486"/>
                  </a:cubicBezTo>
                  <a:cubicBezTo>
                    <a:pt x="2657249" y="1583577"/>
                    <a:pt x="2718157" y="1583122"/>
                    <a:pt x="2779063" y="1584486"/>
                  </a:cubicBezTo>
                  <a:cubicBezTo>
                    <a:pt x="2796790" y="1584486"/>
                    <a:pt x="2804062" y="1578577"/>
                    <a:pt x="2809972" y="1562669"/>
                  </a:cubicBezTo>
                  <a:cubicBezTo>
                    <a:pt x="2857242" y="1439492"/>
                    <a:pt x="2905423" y="1316769"/>
                    <a:pt x="2953148" y="1194046"/>
                  </a:cubicBezTo>
                  <a:cubicBezTo>
                    <a:pt x="2959057" y="1178592"/>
                    <a:pt x="2964965" y="1163593"/>
                    <a:pt x="2972692" y="1143593"/>
                  </a:cubicBezTo>
                  <a:close/>
                  <a:moveTo>
                    <a:pt x="4116741" y="0"/>
                  </a:moveTo>
                  <a:lnTo>
                    <a:pt x="4129922" y="0"/>
                  </a:lnTo>
                  <a:cubicBezTo>
                    <a:pt x="4133104" y="1364"/>
                    <a:pt x="4135831" y="3636"/>
                    <a:pt x="4139013" y="4091"/>
                  </a:cubicBezTo>
                  <a:cubicBezTo>
                    <a:pt x="4194465" y="14545"/>
                    <a:pt x="4227191" y="47725"/>
                    <a:pt x="4239009" y="102723"/>
                  </a:cubicBezTo>
                  <a:cubicBezTo>
                    <a:pt x="4239463" y="105450"/>
                    <a:pt x="4241736" y="107723"/>
                    <a:pt x="4242645" y="109996"/>
                  </a:cubicBezTo>
                  <a:lnTo>
                    <a:pt x="4242645" y="126359"/>
                  </a:lnTo>
                  <a:cubicBezTo>
                    <a:pt x="4240827" y="132268"/>
                    <a:pt x="4239009" y="137723"/>
                    <a:pt x="4237645" y="143631"/>
                  </a:cubicBezTo>
                  <a:cubicBezTo>
                    <a:pt x="4227191" y="192720"/>
                    <a:pt x="4186284" y="229991"/>
                    <a:pt x="4136286" y="238173"/>
                  </a:cubicBezTo>
                  <a:lnTo>
                    <a:pt x="3752209" y="303626"/>
                  </a:lnTo>
                  <a:lnTo>
                    <a:pt x="3573125" y="333624"/>
                  </a:lnTo>
                  <a:cubicBezTo>
                    <a:pt x="3559943" y="335442"/>
                    <a:pt x="3554489" y="341351"/>
                    <a:pt x="3549944" y="352714"/>
                  </a:cubicBezTo>
                  <a:cubicBezTo>
                    <a:pt x="3490855" y="504981"/>
                    <a:pt x="3431766" y="656793"/>
                    <a:pt x="3372677" y="810879"/>
                  </a:cubicBezTo>
                  <a:lnTo>
                    <a:pt x="2821335" y="2222189"/>
                  </a:lnTo>
                  <a:cubicBezTo>
                    <a:pt x="2762700" y="2373093"/>
                    <a:pt x="2703611" y="2523997"/>
                    <a:pt x="2644069" y="2674900"/>
                  </a:cubicBezTo>
                  <a:cubicBezTo>
                    <a:pt x="2638614" y="2688990"/>
                    <a:pt x="2639069" y="2697172"/>
                    <a:pt x="2651795" y="2706716"/>
                  </a:cubicBezTo>
                  <a:lnTo>
                    <a:pt x="2918149" y="2914891"/>
                  </a:lnTo>
                  <a:cubicBezTo>
                    <a:pt x="2995873" y="2975342"/>
                    <a:pt x="3059962" y="3046249"/>
                    <a:pt x="3093143" y="3140791"/>
                  </a:cubicBezTo>
                  <a:cubicBezTo>
                    <a:pt x="3116778" y="3207607"/>
                    <a:pt x="3124051" y="3276241"/>
                    <a:pt x="3105869" y="3343965"/>
                  </a:cubicBezTo>
                  <a:cubicBezTo>
                    <a:pt x="3096324" y="3378055"/>
                    <a:pt x="3075870" y="3410326"/>
                    <a:pt x="3055871" y="3440325"/>
                  </a:cubicBezTo>
                  <a:cubicBezTo>
                    <a:pt x="3014054" y="3503505"/>
                    <a:pt x="2956329" y="3548958"/>
                    <a:pt x="2885423" y="3576684"/>
                  </a:cubicBezTo>
                  <a:cubicBezTo>
                    <a:pt x="2826199" y="3604670"/>
                    <a:pt x="2731435" y="3603165"/>
                    <a:pt x="2700527" y="3608240"/>
                  </a:cubicBezTo>
                  <a:lnTo>
                    <a:pt x="2699975" y="3607137"/>
                  </a:lnTo>
                  <a:lnTo>
                    <a:pt x="2316149" y="3608240"/>
                  </a:lnTo>
                  <a:lnTo>
                    <a:pt x="171673" y="3608240"/>
                  </a:lnTo>
                  <a:lnTo>
                    <a:pt x="148224" y="3602876"/>
                  </a:lnTo>
                  <a:cubicBezTo>
                    <a:pt x="111237" y="3586172"/>
                    <a:pt x="85755" y="3548503"/>
                    <a:pt x="80982" y="3502141"/>
                  </a:cubicBezTo>
                  <a:cubicBezTo>
                    <a:pt x="75528" y="3451234"/>
                    <a:pt x="114618" y="3396690"/>
                    <a:pt x="166888" y="3383055"/>
                  </a:cubicBezTo>
                  <a:cubicBezTo>
                    <a:pt x="179160" y="3379419"/>
                    <a:pt x="192797" y="3378964"/>
                    <a:pt x="205977" y="3378964"/>
                  </a:cubicBezTo>
                  <a:lnTo>
                    <a:pt x="550965" y="3377600"/>
                  </a:lnTo>
                  <a:lnTo>
                    <a:pt x="1582290" y="3374873"/>
                  </a:lnTo>
                  <a:lnTo>
                    <a:pt x="2698157" y="3371236"/>
                  </a:lnTo>
                  <a:cubicBezTo>
                    <a:pt x="2731792" y="3371236"/>
                    <a:pt x="2765882" y="3371236"/>
                    <a:pt x="2798608" y="3364873"/>
                  </a:cubicBezTo>
                  <a:cubicBezTo>
                    <a:pt x="2858151" y="3353510"/>
                    <a:pt x="2888151" y="3303512"/>
                    <a:pt x="2875878" y="3243514"/>
                  </a:cubicBezTo>
                  <a:cubicBezTo>
                    <a:pt x="2864969" y="3189880"/>
                    <a:pt x="2835425" y="3148972"/>
                    <a:pt x="2793154" y="3115792"/>
                  </a:cubicBezTo>
                  <a:lnTo>
                    <a:pt x="2384079" y="2794440"/>
                  </a:lnTo>
                  <a:cubicBezTo>
                    <a:pt x="2364987" y="2779441"/>
                    <a:pt x="2344534" y="2782168"/>
                    <a:pt x="2324535" y="2780350"/>
                  </a:cubicBezTo>
                  <a:cubicBezTo>
                    <a:pt x="2258173" y="2773532"/>
                    <a:pt x="2191358" y="2768987"/>
                    <a:pt x="2124997" y="2763987"/>
                  </a:cubicBezTo>
                  <a:lnTo>
                    <a:pt x="1978184" y="2753078"/>
                  </a:lnTo>
                  <a:lnTo>
                    <a:pt x="1793645" y="2737625"/>
                  </a:lnTo>
                  <a:lnTo>
                    <a:pt x="1650014" y="2726262"/>
                  </a:lnTo>
                  <a:lnTo>
                    <a:pt x="1500020" y="2713989"/>
                  </a:lnTo>
                  <a:lnTo>
                    <a:pt x="1360025" y="2703080"/>
                  </a:lnTo>
                  <a:lnTo>
                    <a:pt x="1165487" y="2687172"/>
                  </a:lnTo>
                  <a:cubicBezTo>
                    <a:pt x="1119125" y="2683081"/>
                    <a:pt x="1072309" y="2679900"/>
                    <a:pt x="1025492" y="2676263"/>
                  </a:cubicBezTo>
                  <a:lnTo>
                    <a:pt x="832773" y="2660355"/>
                  </a:lnTo>
                  <a:lnTo>
                    <a:pt x="690959" y="2649446"/>
                  </a:lnTo>
                  <a:lnTo>
                    <a:pt x="499603" y="2633992"/>
                  </a:lnTo>
                  <a:lnTo>
                    <a:pt x="354608" y="2623084"/>
                  </a:lnTo>
                  <a:cubicBezTo>
                    <a:pt x="323246" y="2620356"/>
                    <a:pt x="291884" y="2619447"/>
                    <a:pt x="260975" y="2613993"/>
                  </a:cubicBezTo>
                  <a:cubicBezTo>
                    <a:pt x="202341" y="2603538"/>
                    <a:pt x="166888" y="2559904"/>
                    <a:pt x="160979" y="2500815"/>
                  </a:cubicBezTo>
                  <a:cubicBezTo>
                    <a:pt x="155071" y="2439454"/>
                    <a:pt x="145980" y="2378547"/>
                    <a:pt x="138708" y="2317186"/>
                  </a:cubicBezTo>
                  <a:cubicBezTo>
                    <a:pt x="132798" y="2267188"/>
                    <a:pt x="127344" y="2217190"/>
                    <a:pt x="121435" y="2167646"/>
                  </a:cubicBezTo>
                  <a:cubicBezTo>
                    <a:pt x="114163" y="2107193"/>
                    <a:pt x="106435" y="2047196"/>
                    <a:pt x="99163" y="1987198"/>
                  </a:cubicBezTo>
                  <a:cubicBezTo>
                    <a:pt x="93255" y="1938109"/>
                    <a:pt x="87800" y="1888565"/>
                    <a:pt x="81891" y="1839476"/>
                  </a:cubicBezTo>
                  <a:cubicBezTo>
                    <a:pt x="74619" y="1779024"/>
                    <a:pt x="66892" y="1719026"/>
                    <a:pt x="59619" y="1659029"/>
                  </a:cubicBezTo>
                  <a:cubicBezTo>
                    <a:pt x="53710" y="1609940"/>
                    <a:pt x="47802" y="1560396"/>
                    <a:pt x="41893" y="1511307"/>
                  </a:cubicBezTo>
                  <a:cubicBezTo>
                    <a:pt x="34620" y="1450855"/>
                    <a:pt x="26894" y="1389948"/>
                    <a:pt x="19620" y="1329495"/>
                  </a:cubicBezTo>
                  <a:cubicBezTo>
                    <a:pt x="12348" y="1272225"/>
                    <a:pt x="1894" y="1214954"/>
                    <a:pt x="76" y="1157229"/>
                  </a:cubicBezTo>
                  <a:cubicBezTo>
                    <a:pt x="-2197" y="1090868"/>
                    <a:pt x="46893" y="1039507"/>
                    <a:pt x="110981" y="1036324"/>
                  </a:cubicBezTo>
                  <a:cubicBezTo>
                    <a:pt x="215977" y="1032234"/>
                    <a:pt x="320974" y="1030871"/>
                    <a:pt x="425969" y="1028598"/>
                  </a:cubicBezTo>
                  <a:lnTo>
                    <a:pt x="705958" y="1021780"/>
                  </a:lnTo>
                  <a:lnTo>
                    <a:pt x="959586" y="1015416"/>
                  </a:lnTo>
                  <a:lnTo>
                    <a:pt x="1239575" y="1008599"/>
                  </a:lnTo>
                  <a:lnTo>
                    <a:pt x="1491384" y="1002236"/>
                  </a:lnTo>
                  <a:lnTo>
                    <a:pt x="1771374" y="995417"/>
                  </a:lnTo>
                  <a:lnTo>
                    <a:pt x="2023183" y="989054"/>
                  </a:lnTo>
                  <a:lnTo>
                    <a:pt x="2304990" y="982236"/>
                  </a:lnTo>
                  <a:lnTo>
                    <a:pt x="2556799" y="975873"/>
                  </a:lnTo>
                  <a:lnTo>
                    <a:pt x="2834971" y="969055"/>
                  </a:lnTo>
                  <a:lnTo>
                    <a:pt x="3038599" y="963600"/>
                  </a:lnTo>
                  <a:cubicBezTo>
                    <a:pt x="3054053" y="963146"/>
                    <a:pt x="3060871" y="958600"/>
                    <a:pt x="3066325" y="944511"/>
                  </a:cubicBezTo>
                  <a:cubicBezTo>
                    <a:pt x="3117687" y="811788"/>
                    <a:pt x="3169504" y="679520"/>
                    <a:pt x="3221319" y="546798"/>
                  </a:cubicBezTo>
                  <a:cubicBezTo>
                    <a:pt x="3265409" y="434075"/>
                    <a:pt x="3310862" y="321351"/>
                    <a:pt x="3353133" y="207720"/>
                  </a:cubicBezTo>
                  <a:cubicBezTo>
                    <a:pt x="3374041" y="150903"/>
                    <a:pt x="3411313" y="120450"/>
                    <a:pt x="3470856" y="110905"/>
                  </a:cubicBezTo>
                  <a:cubicBezTo>
                    <a:pt x="3607215" y="89087"/>
                    <a:pt x="3743119" y="64543"/>
                    <a:pt x="3879477" y="41362"/>
                  </a:cubicBezTo>
                  <a:lnTo>
                    <a:pt x="4107651" y="3636"/>
                  </a:lnTo>
                  <a:cubicBezTo>
                    <a:pt x="4110832" y="3182"/>
                    <a:pt x="4113559" y="1364"/>
                    <a:pt x="4116741" y="0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46">
              <a:extLst>
                <a:ext uri="{FF2B5EF4-FFF2-40B4-BE49-F238E27FC236}">
                  <a16:creationId xmlns:a16="http://schemas.microsoft.com/office/drawing/2014/main" id="{5A1E6DCB-5687-4A6B-93D1-C744B0A6D815}"/>
                </a:ext>
              </a:extLst>
            </p:cNvPr>
            <p:cNvSpPr/>
            <p:nvPr/>
          </p:nvSpPr>
          <p:spPr>
            <a:xfrm>
              <a:off x="9988094" y="6090641"/>
              <a:ext cx="149995" cy="145449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46B61706-53CB-4C82-A790-53EE6DBB8B2E}"/>
                </a:ext>
              </a:extLst>
            </p:cNvPr>
            <p:cNvSpPr/>
            <p:nvPr/>
          </p:nvSpPr>
          <p:spPr>
            <a:xfrm>
              <a:off x="7674697" y="6088368"/>
              <a:ext cx="149995" cy="149995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Circle: Hollow 48">
              <a:extLst>
                <a:ext uri="{FF2B5EF4-FFF2-40B4-BE49-F238E27FC236}">
                  <a16:creationId xmlns:a16="http://schemas.microsoft.com/office/drawing/2014/main" id="{1372AC12-A596-4054-9496-86881A290A88}"/>
                </a:ext>
              </a:extLst>
            </p:cNvPr>
            <p:cNvSpPr/>
            <p:nvPr/>
          </p:nvSpPr>
          <p:spPr>
            <a:xfrm>
              <a:off x="7498850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49">
              <a:extLst>
                <a:ext uri="{FF2B5EF4-FFF2-40B4-BE49-F238E27FC236}">
                  <a16:creationId xmlns:a16="http://schemas.microsoft.com/office/drawing/2014/main" id="{7D9643B4-5406-4DE8-B4A0-26423152B7CA}"/>
                </a:ext>
              </a:extLst>
            </p:cNvPr>
            <p:cNvSpPr/>
            <p:nvPr/>
          </p:nvSpPr>
          <p:spPr>
            <a:xfrm>
              <a:off x="9812247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D270504-4588-4A40-8AF2-A5F367B663E7}"/>
              </a:ext>
            </a:extLst>
          </p:cNvPr>
          <p:cNvSpPr txBox="1"/>
          <p:nvPr/>
        </p:nvSpPr>
        <p:spPr>
          <a:xfrm>
            <a:off x="3486759" y="301796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3028F3-C841-419A-BD45-F5C47007AF67}"/>
              </a:ext>
            </a:extLst>
          </p:cNvPr>
          <p:cNvSpPr txBox="1"/>
          <p:nvPr/>
        </p:nvSpPr>
        <p:spPr>
          <a:xfrm>
            <a:off x="7204018" y="164431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E636F0-87AC-42D3-9195-B2041FD519B3}"/>
              </a:ext>
            </a:extLst>
          </p:cNvPr>
          <p:cNvSpPr txBox="1"/>
          <p:nvPr/>
        </p:nvSpPr>
        <p:spPr>
          <a:xfrm>
            <a:off x="3691821" y="514007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23015C-7EE5-45BA-BF6B-B06E498615B0}"/>
              </a:ext>
            </a:extLst>
          </p:cNvPr>
          <p:cNvSpPr txBox="1"/>
          <p:nvPr/>
        </p:nvSpPr>
        <p:spPr>
          <a:xfrm>
            <a:off x="7635337" y="428439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2" name="Group 84">
            <a:extLst>
              <a:ext uri="{FF2B5EF4-FFF2-40B4-BE49-F238E27FC236}">
                <a16:creationId xmlns:a16="http://schemas.microsoft.com/office/drawing/2014/main" id="{66A9B21D-4B24-40E3-A399-1F5A72550299}"/>
              </a:ext>
            </a:extLst>
          </p:cNvPr>
          <p:cNvGrpSpPr/>
          <p:nvPr/>
        </p:nvGrpSpPr>
        <p:grpSpPr>
          <a:xfrm>
            <a:off x="8036886" y="1468486"/>
            <a:ext cx="2948586" cy="967956"/>
            <a:chOff x="1487520" y="1194187"/>
            <a:chExt cx="4380624" cy="96795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FE0D2D-9250-43E9-A802-A5B793FD4485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C863E5-B5C0-4C84-979D-A4998E4A3D4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89">
            <a:extLst>
              <a:ext uri="{FF2B5EF4-FFF2-40B4-BE49-F238E27FC236}">
                <a16:creationId xmlns:a16="http://schemas.microsoft.com/office/drawing/2014/main" id="{C9E79F5D-B54E-45CC-9A23-7E95B4378039}"/>
              </a:ext>
            </a:extLst>
          </p:cNvPr>
          <p:cNvGrpSpPr/>
          <p:nvPr/>
        </p:nvGrpSpPr>
        <p:grpSpPr>
          <a:xfrm>
            <a:off x="514873" y="2742107"/>
            <a:ext cx="2971887" cy="983345"/>
            <a:chOff x="1487520" y="1178798"/>
            <a:chExt cx="4380624" cy="9833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013195-1318-468B-A00C-C713F664E7CD}"/>
                </a:ext>
              </a:extLst>
            </p:cNvPr>
            <p:cNvSpPr txBox="1"/>
            <p:nvPr/>
          </p:nvSpPr>
          <p:spPr>
            <a:xfrm>
              <a:off x="1487520" y="11787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kern="2300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kern="23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524D24-E4BB-4AC2-B71E-F7CA0564BA8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94">
            <a:extLst>
              <a:ext uri="{FF2B5EF4-FFF2-40B4-BE49-F238E27FC236}">
                <a16:creationId xmlns:a16="http://schemas.microsoft.com/office/drawing/2014/main" id="{3370DB14-D06B-4F78-A0EA-DC4D7388957A}"/>
              </a:ext>
            </a:extLst>
          </p:cNvPr>
          <p:cNvGrpSpPr/>
          <p:nvPr/>
        </p:nvGrpSpPr>
        <p:grpSpPr>
          <a:xfrm>
            <a:off x="8467012" y="4208192"/>
            <a:ext cx="2948586" cy="967956"/>
            <a:chOff x="1487520" y="1194187"/>
            <a:chExt cx="4380624" cy="96795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CE670B-0B55-46AE-B9D7-0DEC6D5BEBF1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EF98AB-945E-476A-BD26-E0BB1D70194F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99">
            <a:extLst>
              <a:ext uri="{FF2B5EF4-FFF2-40B4-BE49-F238E27FC236}">
                <a16:creationId xmlns:a16="http://schemas.microsoft.com/office/drawing/2014/main" id="{E3B46E52-F33C-4C4C-801C-617B9D985F62}"/>
              </a:ext>
            </a:extLst>
          </p:cNvPr>
          <p:cNvGrpSpPr/>
          <p:nvPr/>
        </p:nvGrpSpPr>
        <p:grpSpPr>
          <a:xfrm>
            <a:off x="718102" y="4964246"/>
            <a:ext cx="2971887" cy="967956"/>
            <a:chOff x="1487520" y="1194187"/>
            <a:chExt cx="4380624" cy="96795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80274D0-E064-4CDE-9C06-43900F6E3CD4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541820-5EE7-472F-B491-F5A392AFA33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EE3A5C0-887F-4B2B-A729-F8FF15EEC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028175"/>
              </p:ext>
            </p:extLst>
          </p:nvPr>
        </p:nvGraphicFramePr>
        <p:xfrm>
          <a:off x="780002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9B780BC9-D6E2-4A2F-9997-EB3979E26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058869"/>
              </p:ext>
            </p:extLst>
          </p:nvPr>
        </p:nvGraphicFramePr>
        <p:xfrm>
          <a:off x="6315076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4AC6925-3519-4541-B8F7-03BAF24270D1}"/>
              </a:ext>
            </a:extLst>
          </p:cNvPr>
          <p:cNvSpPr/>
          <p:nvPr/>
        </p:nvSpPr>
        <p:spPr>
          <a:xfrm>
            <a:off x="6315076" y="5328278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EF9637-CD32-47E7-B1FE-F9B9573F8356}"/>
              </a:ext>
            </a:extLst>
          </p:cNvPr>
          <p:cNvSpPr/>
          <p:nvPr/>
        </p:nvSpPr>
        <p:spPr>
          <a:xfrm>
            <a:off x="780002" y="533009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967B1DC-54F4-46C8-B872-B8C8A284A105}"/>
              </a:ext>
            </a:extLst>
          </p:cNvPr>
          <p:cNvGrpSpPr/>
          <p:nvPr/>
        </p:nvGrpSpPr>
        <p:grpSpPr>
          <a:xfrm>
            <a:off x="7049878" y="5255622"/>
            <a:ext cx="4446798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A0EC65-DC52-45A6-8EFA-52929B26289E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D9CAD9-13F3-4DA6-858E-4C924CBEE667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32816D7-618A-45F8-8FF1-754070BD7222}"/>
              </a:ext>
            </a:extLst>
          </p:cNvPr>
          <p:cNvGrpSpPr/>
          <p:nvPr/>
        </p:nvGrpSpPr>
        <p:grpSpPr>
          <a:xfrm>
            <a:off x="1514804" y="5257436"/>
            <a:ext cx="4446798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381ECE-172E-486C-A88C-7C6DCAC90986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145019-7AF4-4F85-87A6-92CA7A8D3BC2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53C3228F-088A-4ED1-AF4F-3A2B1F3DD58B}"/>
              </a:ext>
            </a:extLst>
          </p:cNvPr>
          <p:cNvSpPr/>
          <p:nvPr/>
        </p:nvSpPr>
        <p:spPr>
          <a:xfrm flipH="1">
            <a:off x="883210" y="5487347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D1F19C4F-BD65-468D-B1EB-2A943B4D49D5}"/>
              </a:ext>
            </a:extLst>
          </p:cNvPr>
          <p:cNvSpPr/>
          <p:nvPr/>
        </p:nvSpPr>
        <p:spPr>
          <a:xfrm>
            <a:off x="6448781" y="5489836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144D1450-5EC7-4424-ACFF-29D40E99B445}"/>
              </a:ext>
            </a:extLst>
          </p:cNvPr>
          <p:cNvSpPr/>
          <p:nvPr/>
        </p:nvSpPr>
        <p:spPr>
          <a:xfrm>
            <a:off x="780002" y="18868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232E0-337C-4113-BDDE-A71A7CFC92D0}"/>
              </a:ext>
            </a:extLst>
          </p:cNvPr>
          <p:cNvSpPr txBox="1"/>
          <p:nvPr/>
        </p:nvSpPr>
        <p:spPr>
          <a:xfrm>
            <a:off x="1064973" y="276116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EBEE8-3EF3-4A9D-979D-AAA2D8611738}"/>
              </a:ext>
            </a:extLst>
          </p:cNvPr>
          <p:cNvSpPr txBox="1"/>
          <p:nvPr/>
        </p:nvSpPr>
        <p:spPr>
          <a:xfrm>
            <a:off x="1064971" y="2449197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1E9F9-168F-4B36-8D8B-A7E927C779D5}"/>
              </a:ext>
            </a:extLst>
          </p:cNvPr>
          <p:cNvSpPr txBox="1"/>
          <p:nvPr/>
        </p:nvSpPr>
        <p:spPr>
          <a:xfrm>
            <a:off x="1316669" y="19342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FA93D7E1-8698-428F-AC5B-6B4EDBABAF84}"/>
              </a:ext>
            </a:extLst>
          </p:cNvPr>
          <p:cNvSpPr/>
          <p:nvPr/>
        </p:nvSpPr>
        <p:spPr>
          <a:xfrm>
            <a:off x="6315076" y="188594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8AF5DA-A8EF-4323-9C4B-4631200CF02C}"/>
              </a:ext>
            </a:extLst>
          </p:cNvPr>
          <p:cNvSpPr txBox="1"/>
          <p:nvPr/>
        </p:nvSpPr>
        <p:spPr>
          <a:xfrm>
            <a:off x="6600047" y="276025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C5C5E2-27D1-444D-9933-581EC59E885F}"/>
              </a:ext>
            </a:extLst>
          </p:cNvPr>
          <p:cNvSpPr txBox="1"/>
          <p:nvPr/>
        </p:nvSpPr>
        <p:spPr>
          <a:xfrm>
            <a:off x="6600045" y="2448291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85B2ED-AE86-40BB-9986-C6903EEED87C}"/>
              </a:ext>
            </a:extLst>
          </p:cNvPr>
          <p:cNvSpPr txBox="1"/>
          <p:nvPr/>
        </p:nvSpPr>
        <p:spPr>
          <a:xfrm>
            <a:off x="6851743" y="193331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2E26190-8E74-4EEA-8D4D-D333238EB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6628825-D040-4E43-8949-6D534A439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D03AA85F-5FE6-4F1A-851D-A94442BF3015}"/>
              </a:ext>
            </a:extLst>
          </p:cNvPr>
          <p:cNvSpPr/>
          <p:nvPr/>
        </p:nvSpPr>
        <p:spPr>
          <a:xfrm>
            <a:off x="5135894" y="1119739"/>
            <a:ext cx="4022165" cy="57382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E4CC5-E66F-42FD-BFF2-F5E35E59D442}"/>
              </a:ext>
            </a:extLst>
          </p:cNvPr>
          <p:cNvSpPr txBox="1"/>
          <p:nvPr/>
        </p:nvSpPr>
        <p:spPr>
          <a:xfrm>
            <a:off x="16676" y="1847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/>
              <a:t>Infographic Style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AE84ADD8-51A9-4042-8170-DEA1662BE18E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67AAA4-C94C-4F84-8AFA-931699FD010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28E2CA-00CD-409B-8FFF-0ECF822EF888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61970A-98E5-47C6-A7ED-1B77F636E2AE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A9D4DE17-0AF4-4805-9816-A1619BEAE814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2887-7827-4865-8ED1-B25895743A9E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D0EB18-FD84-4F7C-B934-0E5475FDE4B1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3C025A-4FD4-4E85-BB11-586781CD0ED0}"/>
              </a:ext>
            </a:extLst>
          </p:cNvPr>
          <p:cNvSpPr txBox="1"/>
          <p:nvPr/>
        </p:nvSpPr>
        <p:spPr>
          <a:xfrm>
            <a:off x="551467" y="5216132"/>
            <a:ext cx="4032958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Professional</a:t>
            </a:r>
            <a:r>
              <a:rPr lang="en-US" altLang="ko-KR" sz="2400" b="1" dirty="0">
                <a:solidFill>
                  <a:srgbClr val="E54632"/>
                </a:solidFill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aphic 1">
            <a:extLst>
              <a:ext uri="{FF2B5EF4-FFF2-40B4-BE49-F238E27FC236}">
                <a16:creationId xmlns:a16="http://schemas.microsoft.com/office/drawing/2014/main" id="{51638E5E-5A2E-49D0-B69B-A818EDDF52BF}"/>
              </a:ext>
            </a:extLst>
          </p:cNvPr>
          <p:cNvGrpSpPr/>
          <p:nvPr/>
        </p:nvGrpSpPr>
        <p:grpSpPr>
          <a:xfrm>
            <a:off x="6270553" y="1583371"/>
            <a:ext cx="1752845" cy="898077"/>
            <a:chOff x="130630" y="113212"/>
            <a:chExt cx="2604286" cy="1334316"/>
          </a:xfrm>
        </p:grpSpPr>
        <p:sp>
          <p:nvSpPr>
            <p:cNvPr id="20" name="Freeform: Shape 466">
              <a:extLst>
                <a:ext uri="{FF2B5EF4-FFF2-40B4-BE49-F238E27FC236}">
                  <a16:creationId xmlns:a16="http://schemas.microsoft.com/office/drawing/2014/main" id="{CFDA215F-C8D1-4890-92B0-C3ED770547A9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67">
              <a:extLst>
                <a:ext uri="{FF2B5EF4-FFF2-40B4-BE49-F238E27FC236}">
                  <a16:creationId xmlns:a16="http://schemas.microsoft.com/office/drawing/2014/main" id="{40311B7D-E3E1-4EAC-A788-2F26FEE713B4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68">
              <a:extLst>
                <a:ext uri="{FF2B5EF4-FFF2-40B4-BE49-F238E27FC236}">
                  <a16:creationId xmlns:a16="http://schemas.microsoft.com/office/drawing/2014/main" id="{B14785F1-3142-4E13-AC0E-0D6AA0A9494C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69">
              <a:extLst>
                <a:ext uri="{FF2B5EF4-FFF2-40B4-BE49-F238E27FC236}">
                  <a16:creationId xmlns:a16="http://schemas.microsoft.com/office/drawing/2014/main" id="{5ED476D7-BDD7-4559-839A-598D40B8D10D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70">
              <a:extLst>
                <a:ext uri="{FF2B5EF4-FFF2-40B4-BE49-F238E27FC236}">
                  <a16:creationId xmlns:a16="http://schemas.microsoft.com/office/drawing/2014/main" id="{306F5E47-E594-4195-BEE2-A28DC6147E0A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71">
              <a:extLst>
                <a:ext uri="{FF2B5EF4-FFF2-40B4-BE49-F238E27FC236}">
                  <a16:creationId xmlns:a16="http://schemas.microsoft.com/office/drawing/2014/main" id="{E6516A9D-4CDC-4C0D-9E87-1986A8C9C030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72">
              <a:extLst>
                <a:ext uri="{FF2B5EF4-FFF2-40B4-BE49-F238E27FC236}">
                  <a16:creationId xmlns:a16="http://schemas.microsoft.com/office/drawing/2014/main" id="{043DB4E9-4D10-41BB-B8B1-74AB6EC4BA5F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73">
              <a:extLst>
                <a:ext uri="{FF2B5EF4-FFF2-40B4-BE49-F238E27FC236}">
                  <a16:creationId xmlns:a16="http://schemas.microsoft.com/office/drawing/2014/main" id="{94B84639-85C0-40FF-B822-FC88D0E62B7C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74">
              <a:extLst>
                <a:ext uri="{FF2B5EF4-FFF2-40B4-BE49-F238E27FC236}">
                  <a16:creationId xmlns:a16="http://schemas.microsoft.com/office/drawing/2014/main" id="{857763DB-5433-40C8-9E40-FF18DD60945D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75">
              <a:extLst>
                <a:ext uri="{FF2B5EF4-FFF2-40B4-BE49-F238E27FC236}">
                  <a16:creationId xmlns:a16="http://schemas.microsoft.com/office/drawing/2014/main" id="{9E49351A-88F5-419D-91E2-636424B40471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76">
              <a:extLst>
                <a:ext uri="{FF2B5EF4-FFF2-40B4-BE49-F238E27FC236}">
                  <a16:creationId xmlns:a16="http://schemas.microsoft.com/office/drawing/2014/main" id="{BBB459F6-13CB-4EAC-802A-804470648734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77">
              <a:extLst>
                <a:ext uri="{FF2B5EF4-FFF2-40B4-BE49-F238E27FC236}">
                  <a16:creationId xmlns:a16="http://schemas.microsoft.com/office/drawing/2014/main" id="{5748B630-0574-4245-B9B7-1798CF804CA6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78">
              <a:extLst>
                <a:ext uri="{FF2B5EF4-FFF2-40B4-BE49-F238E27FC236}">
                  <a16:creationId xmlns:a16="http://schemas.microsoft.com/office/drawing/2014/main" id="{836866BE-19AE-43C3-9983-F31B0015FAB8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solidFill>
              <a:srgbClr val="F9A72B"/>
            </a:solidFill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A6830-4A3A-4CE6-AA4A-22DD2ABFDA83}"/>
              </a:ext>
            </a:extLst>
          </p:cNvPr>
          <p:cNvGrpSpPr/>
          <p:nvPr/>
        </p:nvGrpSpPr>
        <p:grpSpPr>
          <a:xfrm>
            <a:off x="3663600" y="1653534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4" name="Block Arc 4">
              <a:extLst>
                <a:ext uri="{FF2B5EF4-FFF2-40B4-BE49-F238E27FC236}">
                  <a16:creationId xmlns:a16="http://schemas.microsoft.com/office/drawing/2014/main" id="{3A397DFD-5470-4BC8-AF8A-062FB5D9E7CC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:a16="http://schemas.microsoft.com/office/drawing/2014/main" id="{E7F1A99A-87ED-483E-A41B-2319950C85BC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:a16="http://schemas.microsoft.com/office/drawing/2014/main" id="{745C3CDB-90F4-48D7-AC58-7563DA077E07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3550B9BB-3FD0-4F28-8056-1152A7D367D6}"/>
              </a:ext>
            </a:extLst>
          </p:cNvPr>
          <p:cNvGrpSpPr/>
          <p:nvPr/>
        </p:nvGrpSpPr>
        <p:grpSpPr>
          <a:xfrm>
            <a:off x="8522045" y="1653534"/>
            <a:ext cx="2493233" cy="3713112"/>
            <a:chOff x="3663600" y="1841546"/>
            <a:chExt cx="2493233" cy="3713112"/>
          </a:xfrm>
          <a:solidFill>
            <a:schemeClr val="bg1">
              <a:lumMod val="75000"/>
            </a:schemeClr>
          </a:solidFill>
        </p:grpSpPr>
        <p:sp>
          <p:nvSpPr>
            <p:cNvPr id="8" name="Block Arc 16">
              <a:extLst>
                <a:ext uri="{FF2B5EF4-FFF2-40B4-BE49-F238E27FC236}">
                  <a16:creationId xmlns:a16="http://schemas.microsoft.com/office/drawing/2014/main" id="{3ED5A12B-9509-46A5-BD31-7467472A856A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:a16="http://schemas.microsoft.com/office/drawing/2014/main" id="{C847F368-E620-463A-9424-945CA94BBE5D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:a16="http://schemas.microsoft.com/office/drawing/2014/main" id="{E0F5F9EC-5957-498F-90B7-BC60F3FF0CC6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ardrop 35">
            <a:extLst>
              <a:ext uri="{FF2B5EF4-FFF2-40B4-BE49-F238E27FC236}">
                <a16:creationId xmlns:a16="http://schemas.microsoft.com/office/drawing/2014/main" id="{AFA69EE6-D308-4839-9A45-50F0FA686096}"/>
              </a:ext>
            </a:extLst>
          </p:cNvPr>
          <p:cNvSpPr/>
          <p:nvPr/>
        </p:nvSpPr>
        <p:spPr>
          <a:xfrm rot="8100000">
            <a:off x="4530304" y="1405011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ardrop 36">
            <a:extLst>
              <a:ext uri="{FF2B5EF4-FFF2-40B4-BE49-F238E27FC236}">
                <a16:creationId xmlns:a16="http://schemas.microsoft.com/office/drawing/2014/main" id="{A3625E35-28BF-4328-90B1-9779FF818D15}"/>
              </a:ext>
            </a:extLst>
          </p:cNvPr>
          <p:cNvSpPr/>
          <p:nvPr/>
        </p:nvSpPr>
        <p:spPr>
          <a:xfrm rot="8100000">
            <a:off x="9388754" y="1405011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03C839AF-626A-42B4-A38D-C92E5D49A7AA}"/>
              </a:ext>
            </a:extLst>
          </p:cNvPr>
          <p:cNvGrpSpPr/>
          <p:nvPr/>
        </p:nvGrpSpPr>
        <p:grpSpPr>
          <a:xfrm rot="10800000">
            <a:off x="1234377" y="2245614"/>
            <a:ext cx="2493233" cy="3713113"/>
            <a:chOff x="3663600" y="1841546"/>
            <a:chExt cx="2493233" cy="3713113"/>
          </a:xfrm>
          <a:solidFill>
            <a:schemeClr val="bg1">
              <a:lumMod val="75000"/>
            </a:schemeClr>
          </a:solidFill>
        </p:grpSpPr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12A8F03B-3378-47F5-A937-234502F4AAD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71">
              <a:extLst>
                <a:ext uri="{FF2B5EF4-FFF2-40B4-BE49-F238E27FC236}">
                  <a16:creationId xmlns:a16="http://schemas.microsoft.com/office/drawing/2014/main" id="{EC88F0B3-13E1-4592-A089-E924F07BE0B4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직사각형 71">
              <a:extLst>
                <a:ext uri="{FF2B5EF4-FFF2-40B4-BE49-F238E27FC236}">
                  <a16:creationId xmlns:a16="http://schemas.microsoft.com/office/drawing/2014/main" id="{E355B679-E960-4BA4-8559-B94F95AF1041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5B5764CA-FCB5-4E1C-96C9-48E2AE0598A3}"/>
              </a:ext>
            </a:extLst>
          </p:cNvPr>
          <p:cNvGrpSpPr/>
          <p:nvPr/>
        </p:nvGrpSpPr>
        <p:grpSpPr>
          <a:xfrm rot="10800000">
            <a:off x="6092824" y="3088598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18" name="Block Arc 12">
              <a:extLst>
                <a:ext uri="{FF2B5EF4-FFF2-40B4-BE49-F238E27FC236}">
                  <a16:creationId xmlns:a16="http://schemas.microsoft.com/office/drawing/2014/main" id="{9469E42E-38DA-40A1-A7B9-41F3D96B1698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직사각형 71">
              <a:extLst>
                <a:ext uri="{FF2B5EF4-FFF2-40B4-BE49-F238E27FC236}">
                  <a16:creationId xmlns:a16="http://schemas.microsoft.com/office/drawing/2014/main" id="{D9A0862C-DD76-42BF-9250-B441558AD42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직사각형 71">
              <a:extLst>
                <a:ext uri="{FF2B5EF4-FFF2-40B4-BE49-F238E27FC236}">
                  <a16:creationId xmlns:a16="http://schemas.microsoft.com/office/drawing/2014/main" id="{E260189C-B8F3-4866-AFDC-06594A06790A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ardrop 19">
            <a:extLst>
              <a:ext uri="{FF2B5EF4-FFF2-40B4-BE49-F238E27FC236}">
                <a16:creationId xmlns:a16="http://schemas.microsoft.com/office/drawing/2014/main" id="{4118C591-AF4A-4663-973D-512B0AFB8869}"/>
              </a:ext>
            </a:extLst>
          </p:cNvPr>
          <p:cNvSpPr/>
          <p:nvPr/>
        </p:nvSpPr>
        <p:spPr>
          <a:xfrm rot="2700000" flipV="1">
            <a:off x="2101083" y="5269078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0">
            <a:extLst>
              <a:ext uri="{FF2B5EF4-FFF2-40B4-BE49-F238E27FC236}">
                <a16:creationId xmlns:a16="http://schemas.microsoft.com/office/drawing/2014/main" id="{7991D560-86FD-4C85-A3D4-A5FAFE306E6D}"/>
              </a:ext>
            </a:extLst>
          </p:cNvPr>
          <p:cNvSpPr/>
          <p:nvPr/>
        </p:nvSpPr>
        <p:spPr>
          <a:xfrm rot="2700000" flipV="1">
            <a:off x="6959533" y="5269078"/>
            <a:ext cx="759820" cy="759820"/>
          </a:xfrm>
          <a:prstGeom prst="teardrop">
            <a:avLst>
              <a:gd name="adj" fmla="val 1272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54678A53-82D4-464C-8FB8-D9F75DF9A029}"/>
              </a:ext>
            </a:extLst>
          </p:cNvPr>
          <p:cNvSpPr txBox="1">
            <a:spLocks/>
          </p:cNvSpPr>
          <p:nvPr/>
        </p:nvSpPr>
        <p:spPr>
          <a:xfrm>
            <a:off x="589043" y="1744708"/>
            <a:ext cx="1354676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2400" dirty="0">
                <a:solidFill>
                  <a:schemeClr val="accent5"/>
                </a:solidFill>
              </a:rPr>
              <a:t>START</a:t>
            </a:r>
          </a:p>
        </p:txBody>
      </p:sp>
      <p:sp>
        <p:nvSpPr>
          <p:cNvPr id="24" name="Isosceles Triangle 22">
            <a:extLst>
              <a:ext uri="{FF2B5EF4-FFF2-40B4-BE49-F238E27FC236}">
                <a16:creationId xmlns:a16="http://schemas.microsoft.com/office/drawing/2014/main" id="{CFD0A94A-DC59-4C89-B8C8-C004D9549615}"/>
              </a:ext>
            </a:extLst>
          </p:cNvPr>
          <p:cNvSpPr/>
          <p:nvPr/>
        </p:nvSpPr>
        <p:spPr>
          <a:xfrm rot="10800000">
            <a:off x="10822494" y="5352783"/>
            <a:ext cx="321559" cy="27720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5956C-985D-46F6-8068-A02C4D4192C2}"/>
              </a:ext>
            </a:extLst>
          </p:cNvPr>
          <p:cNvSpPr txBox="1"/>
          <p:nvPr/>
        </p:nvSpPr>
        <p:spPr>
          <a:xfrm>
            <a:off x="4030379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99A20-D474-44E1-A9D7-EE7A7A04C01C}"/>
              </a:ext>
            </a:extLst>
          </p:cNvPr>
          <p:cNvSpPr txBox="1"/>
          <p:nvPr/>
        </p:nvSpPr>
        <p:spPr>
          <a:xfrm>
            <a:off x="4030379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B1E11B-C994-478F-9471-B840E6F5CECB}"/>
              </a:ext>
            </a:extLst>
          </p:cNvPr>
          <p:cNvSpPr txBox="1"/>
          <p:nvPr/>
        </p:nvSpPr>
        <p:spPr>
          <a:xfrm>
            <a:off x="8888824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7B5782-2842-4348-ADF8-CAA34C937B83}"/>
              </a:ext>
            </a:extLst>
          </p:cNvPr>
          <p:cNvSpPr txBox="1"/>
          <p:nvPr/>
        </p:nvSpPr>
        <p:spPr>
          <a:xfrm>
            <a:off x="8888824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9CD9C-0B98-4876-AFBE-A3A9855B94DB}"/>
              </a:ext>
            </a:extLst>
          </p:cNvPr>
          <p:cNvSpPr txBox="1"/>
          <p:nvPr/>
        </p:nvSpPr>
        <p:spPr>
          <a:xfrm>
            <a:off x="1601156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E57525-52E3-489F-B601-4860CEE783CA}"/>
              </a:ext>
            </a:extLst>
          </p:cNvPr>
          <p:cNvSpPr txBox="1"/>
          <p:nvPr/>
        </p:nvSpPr>
        <p:spPr>
          <a:xfrm>
            <a:off x="1601156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89CC79-9F21-43E0-9AE5-7509128E10CF}"/>
              </a:ext>
            </a:extLst>
          </p:cNvPr>
          <p:cNvSpPr txBox="1"/>
          <p:nvPr/>
        </p:nvSpPr>
        <p:spPr>
          <a:xfrm>
            <a:off x="6459602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C5C5DD-C239-4711-AD0B-98CC0EE9DD15}"/>
              </a:ext>
            </a:extLst>
          </p:cNvPr>
          <p:cNvSpPr txBox="1"/>
          <p:nvPr/>
        </p:nvSpPr>
        <p:spPr>
          <a:xfrm>
            <a:off x="6459602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14216371-BA86-4417-8299-93120F3FEC75}"/>
              </a:ext>
            </a:extLst>
          </p:cNvPr>
          <p:cNvSpPr>
            <a:spLocks noChangeAspect="1"/>
          </p:cNvSpPr>
          <p:nvPr/>
        </p:nvSpPr>
        <p:spPr>
          <a:xfrm>
            <a:off x="4716789" y="1540097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B8FEBEB-5E09-4C57-926E-5F3E734722BE}"/>
              </a:ext>
            </a:extLst>
          </p:cNvPr>
          <p:cNvSpPr>
            <a:spLocks noChangeAspect="1"/>
          </p:cNvSpPr>
          <p:nvPr/>
        </p:nvSpPr>
        <p:spPr>
          <a:xfrm>
            <a:off x="9579208" y="1616999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7DF90BDF-5B2E-41AE-95CC-86C58A3763DE}"/>
              </a:ext>
            </a:extLst>
          </p:cNvPr>
          <p:cNvSpPr>
            <a:spLocks noChangeAspect="1"/>
          </p:cNvSpPr>
          <p:nvPr/>
        </p:nvSpPr>
        <p:spPr>
          <a:xfrm rot="2648398">
            <a:off x="2385952" y="5406558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36948AA4-D39F-4408-B87B-08E38064253A}"/>
              </a:ext>
            </a:extLst>
          </p:cNvPr>
          <p:cNvSpPr>
            <a:spLocks noChangeAspect="1"/>
          </p:cNvSpPr>
          <p:nvPr/>
        </p:nvSpPr>
        <p:spPr>
          <a:xfrm flipH="1">
            <a:off x="7138678" y="5455856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Group 282">
            <a:extLst>
              <a:ext uri="{FF2B5EF4-FFF2-40B4-BE49-F238E27FC236}">
                <a16:creationId xmlns:a16="http://schemas.microsoft.com/office/drawing/2014/main" id="{BB309E19-55BD-40C6-A400-2720E007F7CB}"/>
              </a:ext>
            </a:extLst>
          </p:cNvPr>
          <p:cNvGrpSpPr/>
          <p:nvPr/>
        </p:nvGrpSpPr>
        <p:grpSpPr>
          <a:xfrm>
            <a:off x="10007143" y="5682374"/>
            <a:ext cx="1630702" cy="552705"/>
            <a:chOff x="363148" y="262896"/>
            <a:chExt cx="2965370" cy="1005075"/>
          </a:xfrm>
        </p:grpSpPr>
        <p:sp>
          <p:nvSpPr>
            <p:cNvPr id="38" name="Freeform: Shape 339">
              <a:extLst>
                <a:ext uri="{FF2B5EF4-FFF2-40B4-BE49-F238E27FC236}">
                  <a16:creationId xmlns:a16="http://schemas.microsoft.com/office/drawing/2014/main" id="{D675828E-80D0-4090-861C-BCF1F5708BBA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42">
              <a:extLst>
                <a:ext uri="{FF2B5EF4-FFF2-40B4-BE49-F238E27FC236}">
                  <a16:creationId xmlns:a16="http://schemas.microsoft.com/office/drawing/2014/main" id="{EABE487F-AC9D-487A-87C2-D08BC2367FA6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52">
              <a:extLst>
                <a:ext uri="{FF2B5EF4-FFF2-40B4-BE49-F238E27FC236}">
                  <a16:creationId xmlns:a16="http://schemas.microsoft.com/office/drawing/2014/main" id="{302905D9-11BF-4A1E-98BB-63F56CB1E0BC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 376">
                <a:extLst>
                  <a:ext uri="{FF2B5EF4-FFF2-40B4-BE49-F238E27FC236}">
                    <a16:creationId xmlns:a16="http://schemas.microsoft.com/office/drawing/2014/main" id="{28C36CE5-4FE8-4956-8CC6-EA8B9C6DAD05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377">
                <a:extLst>
                  <a:ext uri="{FF2B5EF4-FFF2-40B4-BE49-F238E27FC236}">
                    <a16:creationId xmlns:a16="http://schemas.microsoft.com/office/drawing/2014/main" id="{2D0883B6-80CF-4A23-ACA6-1AC5B5E13EA2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378">
                <a:extLst>
                  <a:ext uri="{FF2B5EF4-FFF2-40B4-BE49-F238E27FC236}">
                    <a16:creationId xmlns:a16="http://schemas.microsoft.com/office/drawing/2014/main" id="{EEE21B09-4018-4A4F-A00A-88D2722466CB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379">
                <a:extLst>
                  <a:ext uri="{FF2B5EF4-FFF2-40B4-BE49-F238E27FC236}">
                    <a16:creationId xmlns:a16="http://schemas.microsoft.com/office/drawing/2014/main" id="{1929C5D7-FC20-4006-A734-B05D106A5D5D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: Shape 353">
              <a:extLst>
                <a:ext uri="{FF2B5EF4-FFF2-40B4-BE49-F238E27FC236}">
                  <a16:creationId xmlns:a16="http://schemas.microsoft.com/office/drawing/2014/main" id="{069F0AC4-2262-4B89-8E35-2256BF4DA8B0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347FC01-ABBB-448F-B957-E04B77DA2567}"/>
              </a:ext>
            </a:extLst>
          </p:cNvPr>
          <p:cNvSpPr/>
          <p:nvPr/>
        </p:nvSpPr>
        <p:spPr>
          <a:xfrm>
            <a:off x="910676" y="2409930"/>
            <a:ext cx="2088000" cy="390420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11">
            <a:extLst>
              <a:ext uri="{FF2B5EF4-FFF2-40B4-BE49-F238E27FC236}">
                <a16:creationId xmlns:a16="http://schemas.microsoft.com/office/drawing/2014/main" id="{0D8C352D-A520-41EE-9AB5-2D867BEAED7F}"/>
              </a:ext>
            </a:extLst>
          </p:cNvPr>
          <p:cNvSpPr/>
          <p:nvPr/>
        </p:nvSpPr>
        <p:spPr>
          <a:xfrm>
            <a:off x="2981352" y="2409930"/>
            <a:ext cx="2088000" cy="390420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Chevron 19">
            <a:extLst>
              <a:ext uri="{FF2B5EF4-FFF2-40B4-BE49-F238E27FC236}">
                <a16:creationId xmlns:a16="http://schemas.microsoft.com/office/drawing/2014/main" id="{7672DE3B-84EA-4F4B-91BE-AE65ADB7EF7A}"/>
              </a:ext>
            </a:extLst>
          </p:cNvPr>
          <p:cNvSpPr/>
          <p:nvPr/>
        </p:nvSpPr>
        <p:spPr>
          <a:xfrm>
            <a:off x="5052028" y="2409930"/>
            <a:ext cx="2088000" cy="390420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Chevron 27">
            <a:extLst>
              <a:ext uri="{FF2B5EF4-FFF2-40B4-BE49-F238E27FC236}">
                <a16:creationId xmlns:a16="http://schemas.microsoft.com/office/drawing/2014/main" id="{AF5BEB43-74F9-4239-98B4-540CA3138D3A}"/>
              </a:ext>
            </a:extLst>
          </p:cNvPr>
          <p:cNvSpPr/>
          <p:nvPr/>
        </p:nvSpPr>
        <p:spPr>
          <a:xfrm>
            <a:off x="7122704" y="2409930"/>
            <a:ext cx="2088000" cy="390420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Chevron 35">
            <a:extLst>
              <a:ext uri="{FF2B5EF4-FFF2-40B4-BE49-F238E27FC236}">
                <a16:creationId xmlns:a16="http://schemas.microsoft.com/office/drawing/2014/main" id="{E1548279-B37D-489A-B2A6-D841118C2E62}"/>
              </a:ext>
            </a:extLst>
          </p:cNvPr>
          <p:cNvSpPr/>
          <p:nvPr/>
        </p:nvSpPr>
        <p:spPr>
          <a:xfrm>
            <a:off x="9193380" y="2409930"/>
            <a:ext cx="2088000" cy="390420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8" name="Group 63">
            <a:extLst>
              <a:ext uri="{FF2B5EF4-FFF2-40B4-BE49-F238E27FC236}">
                <a16:creationId xmlns:a16="http://schemas.microsoft.com/office/drawing/2014/main" id="{E92C739E-7F43-4373-B14D-61D38B63953C}"/>
              </a:ext>
            </a:extLst>
          </p:cNvPr>
          <p:cNvGrpSpPr/>
          <p:nvPr/>
        </p:nvGrpSpPr>
        <p:grpSpPr>
          <a:xfrm>
            <a:off x="1121759" y="2284614"/>
            <a:ext cx="641053" cy="641052"/>
            <a:chOff x="1121759" y="2845922"/>
            <a:chExt cx="641053" cy="641052"/>
          </a:xfrm>
        </p:grpSpPr>
        <p:sp>
          <p:nvSpPr>
            <p:cNvPr id="9" name="Oval 64">
              <a:extLst>
                <a:ext uri="{FF2B5EF4-FFF2-40B4-BE49-F238E27FC236}">
                  <a16:creationId xmlns:a16="http://schemas.microsoft.com/office/drawing/2014/main" id="{5DB4134B-8565-4E18-99D9-CFED3B7C7111}"/>
                </a:ext>
              </a:extLst>
            </p:cNvPr>
            <p:cNvSpPr/>
            <p:nvPr/>
          </p:nvSpPr>
          <p:spPr>
            <a:xfrm>
              <a:off x="1121759" y="2845922"/>
              <a:ext cx="641052" cy="641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직사각형 113">
              <a:extLst>
                <a:ext uri="{FF2B5EF4-FFF2-40B4-BE49-F238E27FC236}">
                  <a16:creationId xmlns:a16="http://schemas.microsoft.com/office/drawing/2014/main" id="{806FCE99-D21B-49CD-9E4D-C377DCBA3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759" y="2997171"/>
              <a:ext cx="6410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charset="0"/>
                </a:rPr>
                <a:t>2023</a:t>
              </a:r>
              <a:endParaRPr lang="ko-KR" alt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E06297CC-150A-4C66-9DBD-9A4BA19AB5A2}"/>
              </a:ext>
            </a:extLst>
          </p:cNvPr>
          <p:cNvGrpSpPr/>
          <p:nvPr/>
        </p:nvGrpSpPr>
        <p:grpSpPr>
          <a:xfrm>
            <a:off x="3194752" y="2284614"/>
            <a:ext cx="641053" cy="641052"/>
            <a:chOff x="1121759" y="2845922"/>
            <a:chExt cx="641053" cy="641052"/>
          </a:xfrm>
        </p:grpSpPr>
        <p:sp>
          <p:nvSpPr>
            <p:cNvPr id="12" name="Oval 67">
              <a:extLst>
                <a:ext uri="{FF2B5EF4-FFF2-40B4-BE49-F238E27FC236}">
                  <a16:creationId xmlns:a16="http://schemas.microsoft.com/office/drawing/2014/main" id="{A0C3F241-0B4B-454D-8575-7A2FAE132C21}"/>
                </a:ext>
              </a:extLst>
            </p:cNvPr>
            <p:cNvSpPr/>
            <p:nvPr/>
          </p:nvSpPr>
          <p:spPr>
            <a:xfrm>
              <a:off x="1121759" y="2845922"/>
              <a:ext cx="641052" cy="641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직사각형 113">
              <a:extLst>
                <a:ext uri="{FF2B5EF4-FFF2-40B4-BE49-F238E27FC236}">
                  <a16:creationId xmlns:a16="http://schemas.microsoft.com/office/drawing/2014/main" id="{32095DCD-6FB7-4183-8E86-02046A6D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759" y="2997171"/>
              <a:ext cx="6410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charset="0"/>
                </a:rPr>
                <a:t>2024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id="{5DA60BE7-29B2-461E-A8E8-E9AF2F74A6A4}"/>
              </a:ext>
            </a:extLst>
          </p:cNvPr>
          <p:cNvGrpSpPr/>
          <p:nvPr/>
        </p:nvGrpSpPr>
        <p:grpSpPr>
          <a:xfrm>
            <a:off x="5267745" y="2284614"/>
            <a:ext cx="641053" cy="641052"/>
            <a:chOff x="1121759" y="2845922"/>
            <a:chExt cx="641053" cy="641052"/>
          </a:xfrm>
        </p:grpSpPr>
        <p:sp>
          <p:nvSpPr>
            <p:cNvPr id="15" name="Oval 70">
              <a:extLst>
                <a:ext uri="{FF2B5EF4-FFF2-40B4-BE49-F238E27FC236}">
                  <a16:creationId xmlns:a16="http://schemas.microsoft.com/office/drawing/2014/main" id="{D0973228-A881-4D76-A731-390B982B999F}"/>
                </a:ext>
              </a:extLst>
            </p:cNvPr>
            <p:cNvSpPr/>
            <p:nvPr/>
          </p:nvSpPr>
          <p:spPr>
            <a:xfrm>
              <a:off x="1121759" y="2845922"/>
              <a:ext cx="641052" cy="641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직사각형 113">
              <a:extLst>
                <a:ext uri="{FF2B5EF4-FFF2-40B4-BE49-F238E27FC236}">
                  <a16:creationId xmlns:a16="http://schemas.microsoft.com/office/drawing/2014/main" id="{828A296F-5B76-45E3-9554-6159C3853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759" y="2997171"/>
              <a:ext cx="6410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charset="0"/>
                </a:rPr>
                <a:t>2025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2DEBD30B-2303-4329-939E-3072A0F863A5}"/>
              </a:ext>
            </a:extLst>
          </p:cNvPr>
          <p:cNvGrpSpPr/>
          <p:nvPr/>
        </p:nvGrpSpPr>
        <p:grpSpPr>
          <a:xfrm>
            <a:off x="7340738" y="2284614"/>
            <a:ext cx="641053" cy="641052"/>
            <a:chOff x="1121759" y="2845922"/>
            <a:chExt cx="641053" cy="641052"/>
          </a:xfrm>
        </p:grpSpPr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EADEC076-46AA-4DDE-B9FD-4703A3ADA99D}"/>
                </a:ext>
              </a:extLst>
            </p:cNvPr>
            <p:cNvSpPr/>
            <p:nvPr/>
          </p:nvSpPr>
          <p:spPr>
            <a:xfrm>
              <a:off x="1121759" y="2845922"/>
              <a:ext cx="641052" cy="641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직사각형 113">
              <a:extLst>
                <a:ext uri="{FF2B5EF4-FFF2-40B4-BE49-F238E27FC236}">
                  <a16:creationId xmlns:a16="http://schemas.microsoft.com/office/drawing/2014/main" id="{B1D73BDE-1744-4C08-B99E-38D8E7DC4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759" y="2997171"/>
              <a:ext cx="6410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charset="0"/>
                </a:rPr>
                <a:t>2026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75">
            <a:extLst>
              <a:ext uri="{FF2B5EF4-FFF2-40B4-BE49-F238E27FC236}">
                <a16:creationId xmlns:a16="http://schemas.microsoft.com/office/drawing/2014/main" id="{F3D0D2A9-67B9-4CB1-BC29-3053717B4ABC}"/>
              </a:ext>
            </a:extLst>
          </p:cNvPr>
          <p:cNvGrpSpPr/>
          <p:nvPr/>
        </p:nvGrpSpPr>
        <p:grpSpPr>
          <a:xfrm>
            <a:off x="9413732" y="2284614"/>
            <a:ext cx="641053" cy="641052"/>
            <a:chOff x="1121759" y="2845922"/>
            <a:chExt cx="641053" cy="641052"/>
          </a:xfrm>
        </p:grpSpPr>
        <p:sp>
          <p:nvSpPr>
            <p:cNvPr id="21" name="Oval 76">
              <a:extLst>
                <a:ext uri="{FF2B5EF4-FFF2-40B4-BE49-F238E27FC236}">
                  <a16:creationId xmlns:a16="http://schemas.microsoft.com/office/drawing/2014/main" id="{D29B763F-0659-404E-8324-00521BF0B525}"/>
                </a:ext>
              </a:extLst>
            </p:cNvPr>
            <p:cNvSpPr/>
            <p:nvPr/>
          </p:nvSpPr>
          <p:spPr>
            <a:xfrm>
              <a:off x="1121759" y="2845922"/>
              <a:ext cx="641052" cy="641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직사각형 113">
              <a:extLst>
                <a:ext uri="{FF2B5EF4-FFF2-40B4-BE49-F238E27FC236}">
                  <a16:creationId xmlns:a16="http://schemas.microsoft.com/office/drawing/2014/main" id="{D3A4A89B-FCDB-43EB-AC5F-B054B321C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759" y="2997171"/>
              <a:ext cx="6410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charset="0"/>
                </a:rPr>
                <a:t>2027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D25208-CC63-4E0D-94D3-EAF65C679EF0}"/>
              </a:ext>
            </a:extLst>
          </p:cNvPr>
          <p:cNvSpPr txBox="1"/>
          <p:nvPr/>
        </p:nvSpPr>
        <p:spPr>
          <a:xfrm>
            <a:off x="1855662" y="2442194"/>
            <a:ext cx="10155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1464F-E6FC-44C1-A2C3-A5308D8057E9}"/>
              </a:ext>
            </a:extLst>
          </p:cNvPr>
          <p:cNvSpPr txBox="1"/>
          <p:nvPr/>
        </p:nvSpPr>
        <p:spPr>
          <a:xfrm>
            <a:off x="3914644" y="2442194"/>
            <a:ext cx="10155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632A6-7233-4748-BF97-159075E0C03E}"/>
              </a:ext>
            </a:extLst>
          </p:cNvPr>
          <p:cNvSpPr txBox="1"/>
          <p:nvPr/>
        </p:nvSpPr>
        <p:spPr>
          <a:xfrm>
            <a:off x="5973626" y="2442194"/>
            <a:ext cx="10155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9BD0E-9DF9-4A97-9239-142FB106902B}"/>
              </a:ext>
            </a:extLst>
          </p:cNvPr>
          <p:cNvSpPr txBox="1"/>
          <p:nvPr/>
        </p:nvSpPr>
        <p:spPr>
          <a:xfrm>
            <a:off x="8032608" y="2442194"/>
            <a:ext cx="10155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FFDA8-1BFF-4DB5-BFC7-68127638402E}"/>
              </a:ext>
            </a:extLst>
          </p:cNvPr>
          <p:cNvSpPr txBox="1"/>
          <p:nvPr/>
        </p:nvSpPr>
        <p:spPr>
          <a:xfrm>
            <a:off x="10091590" y="2442194"/>
            <a:ext cx="10155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780F1C8-263E-460B-9F4A-1A42F6B12AEF}"/>
              </a:ext>
            </a:extLst>
          </p:cNvPr>
          <p:cNvSpPr/>
          <p:nvPr/>
        </p:nvSpPr>
        <p:spPr>
          <a:xfrm flipH="1">
            <a:off x="3846669" y="3315764"/>
            <a:ext cx="357364" cy="2948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98F5DBE-2DCE-4386-A443-3CD10631580C}"/>
              </a:ext>
            </a:extLst>
          </p:cNvPr>
          <p:cNvSpPr/>
          <p:nvPr/>
        </p:nvSpPr>
        <p:spPr>
          <a:xfrm>
            <a:off x="7978496" y="3269687"/>
            <a:ext cx="357366" cy="35678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6E29CC1B-69DD-428C-BF4A-0F656A36AA85}"/>
              </a:ext>
            </a:extLst>
          </p:cNvPr>
          <p:cNvSpPr/>
          <p:nvPr/>
        </p:nvSpPr>
        <p:spPr>
          <a:xfrm>
            <a:off x="1731650" y="3248461"/>
            <a:ext cx="412958" cy="3332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23584326-37C5-4F99-B345-6EAF40EB4F30}"/>
              </a:ext>
            </a:extLst>
          </p:cNvPr>
          <p:cNvSpPr/>
          <p:nvPr/>
        </p:nvSpPr>
        <p:spPr>
          <a:xfrm>
            <a:off x="5960691" y="3247241"/>
            <a:ext cx="251624" cy="36351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725BCFD8-9374-4617-AEDD-F7DFE6996030}"/>
              </a:ext>
            </a:extLst>
          </p:cNvPr>
          <p:cNvSpPr/>
          <p:nvPr/>
        </p:nvSpPr>
        <p:spPr>
          <a:xfrm>
            <a:off x="10058698" y="3284717"/>
            <a:ext cx="357364" cy="356896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88">
            <a:extLst>
              <a:ext uri="{FF2B5EF4-FFF2-40B4-BE49-F238E27FC236}">
                <a16:creationId xmlns:a16="http://schemas.microsoft.com/office/drawing/2014/main" id="{7E95521B-BD9B-48FE-A975-5567AB5319E4}"/>
              </a:ext>
            </a:extLst>
          </p:cNvPr>
          <p:cNvGrpSpPr/>
          <p:nvPr/>
        </p:nvGrpSpPr>
        <p:grpSpPr>
          <a:xfrm>
            <a:off x="1173164" y="4009099"/>
            <a:ext cx="1563024" cy="1877437"/>
            <a:chOff x="1829656" y="4528906"/>
            <a:chExt cx="2691170" cy="18774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F523BB-88A6-4F30-8646-909AFA866D1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2D6353-3B7D-4058-937C-2438D218BA2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91">
            <a:extLst>
              <a:ext uri="{FF2B5EF4-FFF2-40B4-BE49-F238E27FC236}">
                <a16:creationId xmlns:a16="http://schemas.microsoft.com/office/drawing/2014/main" id="{0ECB402D-3325-4AFE-9BAF-44C824036580}"/>
              </a:ext>
            </a:extLst>
          </p:cNvPr>
          <p:cNvGrpSpPr/>
          <p:nvPr/>
        </p:nvGrpSpPr>
        <p:grpSpPr>
          <a:xfrm>
            <a:off x="3243840" y="4009099"/>
            <a:ext cx="1563024" cy="1877437"/>
            <a:chOff x="1829656" y="4528906"/>
            <a:chExt cx="2691170" cy="18774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0BDDD7-1F66-413A-9C25-C9ED4011731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BF509D-DCB4-410A-B88E-EA2957181916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94">
            <a:extLst>
              <a:ext uri="{FF2B5EF4-FFF2-40B4-BE49-F238E27FC236}">
                <a16:creationId xmlns:a16="http://schemas.microsoft.com/office/drawing/2014/main" id="{F0CCD71F-C587-49DE-A68D-B71A984E2CF3}"/>
              </a:ext>
            </a:extLst>
          </p:cNvPr>
          <p:cNvGrpSpPr/>
          <p:nvPr/>
        </p:nvGrpSpPr>
        <p:grpSpPr>
          <a:xfrm>
            <a:off x="5314516" y="4009099"/>
            <a:ext cx="1563024" cy="1877437"/>
            <a:chOff x="1829656" y="4528906"/>
            <a:chExt cx="2691170" cy="187743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9789D1-A9E9-4C90-AE7E-914E94162E51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AB25D5-046C-49E4-8E7F-EEFED77884B9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97">
            <a:extLst>
              <a:ext uri="{FF2B5EF4-FFF2-40B4-BE49-F238E27FC236}">
                <a16:creationId xmlns:a16="http://schemas.microsoft.com/office/drawing/2014/main" id="{5986F42C-AC80-4374-A732-8517200FC0B6}"/>
              </a:ext>
            </a:extLst>
          </p:cNvPr>
          <p:cNvGrpSpPr/>
          <p:nvPr/>
        </p:nvGrpSpPr>
        <p:grpSpPr>
          <a:xfrm>
            <a:off x="7385192" y="4009099"/>
            <a:ext cx="1563024" cy="1877437"/>
            <a:chOff x="1829656" y="4528906"/>
            <a:chExt cx="2691170" cy="18774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2C7526-3CE4-4052-85F2-CAF57B07864B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2F3C46-E206-4DDD-A17B-D29AB17F271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00">
            <a:extLst>
              <a:ext uri="{FF2B5EF4-FFF2-40B4-BE49-F238E27FC236}">
                <a16:creationId xmlns:a16="http://schemas.microsoft.com/office/drawing/2014/main" id="{AEA2462D-B609-4908-A8B5-127A7A05CDCA}"/>
              </a:ext>
            </a:extLst>
          </p:cNvPr>
          <p:cNvGrpSpPr/>
          <p:nvPr/>
        </p:nvGrpSpPr>
        <p:grpSpPr>
          <a:xfrm>
            <a:off x="9455868" y="4009099"/>
            <a:ext cx="1563024" cy="1877437"/>
            <a:chOff x="1829656" y="4528906"/>
            <a:chExt cx="2691170" cy="187743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B925E6-4A47-450F-8374-13131E8210F9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E32132-E966-4D7F-8F2F-6BB4D9AFDF2D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Circle: Hollow 103">
            <a:extLst>
              <a:ext uri="{FF2B5EF4-FFF2-40B4-BE49-F238E27FC236}">
                <a16:creationId xmlns:a16="http://schemas.microsoft.com/office/drawing/2014/main" id="{9F30C905-6A46-4FE6-A834-6846749FFCED}"/>
              </a:ext>
            </a:extLst>
          </p:cNvPr>
          <p:cNvSpPr/>
          <p:nvPr/>
        </p:nvSpPr>
        <p:spPr>
          <a:xfrm>
            <a:off x="1573141" y="3079557"/>
            <a:ext cx="744021" cy="744021"/>
          </a:xfrm>
          <a:prstGeom prst="donut">
            <a:avLst>
              <a:gd name="adj" fmla="val 374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ircle: Hollow 104">
            <a:extLst>
              <a:ext uri="{FF2B5EF4-FFF2-40B4-BE49-F238E27FC236}">
                <a16:creationId xmlns:a16="http://schemas.microsoft.com/office/drawing/2014/main" id="{6F09138B-20AC-45CF-9E80-E789EAFE7387}"/>
              </a:ext>
            </a:extLst>
          </p:cNvPr>
          <p:cNvSpPr/>
          <p:nvPr/>
        </p:nvSpPr>
        <p:spPr>
          <a:xfrm>
            <a:off x="3643817" y="3079557"/>
            <a:ext cx="744021" cy="744021"/>
          </a:xfrm>
          <a:prstGeom prst="donut">
            <a:avLst>
              <a:gd name="adj" fmla="val 37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ircle: Hollow 105">
            <a:extLst>
              <a:ext uri="{FF2B5EF4-FFF2-40B4-BE49-F238E27FC236}">
                <a16:creationId xmlns:a16="http://schemas.microsoft.com/office/drawing/2014/main" id="{CEAB6170-2EA8-40B6-922F-D8C20B95D70C}"/>
              </a:ext>
            </a:extLst>
          </p:cNvPr>
          <p:cNvSpPr/>
          <p:nvPr/>
        </p:nvSpPr>
        <p:spPr>
          <a:xfrm>
            <a:off x="5714493" y="3079557"/>
            <a:ext cx="744021" cy="744021"/>
          </a:xfrm>
          <a:prstGeom prst="donut">
            <a:avLst>
              <a:gd name="adj" fmla="val 3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ircle: Hollow 106">
            <a:extLst>
              <a:ext uri="{FF2B5EF4-FFF2-40B4-BE49-F238E27FC236}">
                <a16:creationId xmlns:a16="http://schemas.microsoft.com/office/drawing/2014/main" id="{DFF7C075-797A-4945-8480-E44B7A85D019}"/>
              </a:ext>
            </a:extLst>
          </p:cNvPr>
          <p:cNvSpPr/>
          <p:nvPr/>
        </p:nvSpPr>
        <p:spPr>
          <a:xfrm>
            <a:off x="7785169" y="3079557"/>
            <a:ext cx="744021" cy="744021"/>
          </a:xfrm>
          <a:prstGeom prst="donut">
            <a:avLst>
              <a:gd name="adj" fmla="val 37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le: Hollow 107">
            <a:extLst>
              <a:ext uri="{FF2B5EF4-FFF2-40B4-BE49-F238E27FC236}">
                <a16:creationId xmlns:a16="http://schemas.microsoft.com/office/drawing/2014/main" id="{E95A62E3-08A0-42E4-BAFC-3BAC4424FBC8}"/>
              </a:ext>
            </a:extLst>
          </p:cNvPr>
          <p:cNvSpPr/>
          <p:nvPr/>
        </p:nvSpPr>
        <p:spPr>
          <a:xfrm>
            <a:off x="9855845" y="3079557"/>
            <a:ext cx="744021" cy="744021"/>
          </a:xfrm>
          <a:prstGeom prst="donut">
            <a:avLst>
              <a:gd name="adj" fmla="val 37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EA96285-89A4-44E1-82B2-DDB244CCBFEC}"/>
              </a:ext>
            </a:extLst>
          </p:cNvPr>
          <p:cNvGrpSpPr/>
          <p:nvPr/>
        </p:nvGrpSpPr>
        <p:grpSpPr>
          <a:xfrm>
            <a:off x="4456153" y="2507630"/>
            <a:ext cx="3317683" cy="2977933"/>
            <a:chOff x="4456153" y="2507630"/>
            <a:chExt cx="3317683" cy="29779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5ABD03-C256-4384-A89F-B92D2611EAE5}"/>
                </a:ext>
              </a:extLst>
            </p:cNvPr>
            <p:cNvSpPr txBox="1"/>
            <p:nvPr/>
          </p:nvSpPr>
          <p:spPr>
            <a:xfrm rot="19640108">
              <a:off x="4456153" y="2507630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696524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444B9-4ABE-41AE-90C9-E5903F81C9A2}"/>
                </a:ext>
              </a:extLst>
            </p:cNvPr>
            <p:cNvSpPr txBox="1"/>
            <p:nvPr/>
          </p:nvSpPr>
          <p:spPr>
            <a:xfrm rot="8418667">
              <a:off x="4513781" y="2785563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99965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DF1719C-31B8-47F2-BD3A-39CEE3AC67C4}"/>
              </a:ext>
            </a:extLst>
          </p:cNvPr>
          <p:cNvGrpSpPr/>
          <p:nvPr/>
        </p:nvGrpSpPr>
        <p:grpSpPr>
          <a:xfrm>
            <a:off x="4086584" y="2015681"/>
            <a:ext cx="4019434" cy="3979164"/>
            <a:chOff x="3892992" y="2304545"/>
            <a:chExt cx="4019434" cy="3979164"/>
          </a:xfrm>
        </p:grpSpPr>
        <p:sp>
          <p:nvSpPr>
            <p:cNvPr id="41" name="막힌 원호 40">
              <a:extLst>
                <a:ext uri="{FF2B5EF4-FFF2-40B4-BE49-F238E27FC236}">
                  <a16:creationId xmlns:a16="http://schemas.microsoft.com/office/drawing/2014/main" id="{1C2B9F02-3244-46BC-9C24-05E710FE2438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523204F1-2A8D-4795-9BB1-2BE362DC55B6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8F64A5CD-0425-4C24-93ED-5765F3222CC8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94B5CE6-2FAB-4FC2-BC12-4F6D4874DE64}"/>
              </a:ext>
            </a:extLst>
          </p:cNvPr>
          <p:cNvGrpSpPr/>
          <p:nvPr/>
        </p:nvGrpSpPr>
        <p:grpSpPr>
          <a:xfrm rot="10800000">
            <a:off x="4086585" y="2015681"/>
            <a:ext cx="4019434" cy="3979164"/>
            <a:chOff x="3892992" y="2304545"/>
            <a:chExt cx="4019434" cy="3979164"/>
          </a:xfrm>
        </p:grpSpPr>
        <p:sp>
          <p:nvSpPr>
            <p:cNvPr id="45" name="막힌 원호 44">
              <a:extLst>
                <a:ext uri="{FF2B5EF4-FFF2-40B4-BE49-F238E27FC236}">
                  <a16:creationId xmlns:a16="http://schemas.microsoft.com/office/drawing/2014/main" id="{C1564989-745B-4824-BDEE-F6C34B19B240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84495696-B1A2-4FC4-9C48-4D9A020FA0F5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A04D044-A9D9-4049-ADB2-62433EF54C94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Rectangle 16">
            <a:extLst>
              <a:ext uri="{FF2B5EF4-FFF2-40B4-BE49-F238E27FC236}">
                <a16:creationId xmlns:a16="http://schemas.microsoft.com/office/drawing/2014/main" id="{D26B8110-1574-46CD-BFAB-A0C1A945C6B0}"/>
              </a:ext>
            </a:extLst>
          </p:cNvPr>
          <p:cNvSpPr/>
          <p:nvPr/>
        </p:nvSpPr>
        <p:spPr>
          <a:xfrm rot="2700000">
            <a:off x="4421619" y="3777706"/>
            <a:ext cx="290374" cy="5205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90F561F5-DB5E-4F89-8B1E-C0324733C083}"/>
              </a:ext>
            </a:extLst>
          </p:cNvPr>
          <p:cNvSpPr/>
          <p:nvPr/>
        </p:nvSpPr>
        <p:spPr>
          <a:xfrm rot="18805991">
            <a:off x="7424741" y="3752428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Oval 2">
            <a:extLst>
              <a:ext uri="{FF2B5EF4-FFF2-40B4-BE49-F238E27FC236}">
                <a16:creationId xmlns:a16="http://schemas.microsoft.com/office/drawing/2014/main" id="{6DB65D88-B3B8-444A-AC93-A1E3C42F4FD3}"/>
              </a:ext>
            </a:extLst>
          </p:cNvPr>
          <p:cNvSpPr/>
          <p:nvPr/>
        </p:nvSpPr>
        <p:spPr>
          <a:xfrm>
            <a:off x="5466882" y="3372561"/>
            <a:ext cx="1258239" cy="12582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 55">
            <a:extLst>
              <a:ext uri="{FF2B5EF4-FFF2-40B4-BE49-F238E27FC236}">
                <a16:creationId xmlns:a16="http://schemas.microsoft.com/office/drawing/2014/main" id="{26D7F80D-2572-4954-8213-64DF553F91B1}"/>
              </a:ext>
            </a:extLst>
          </p:cNvPr>
          <p:cNvSpPr/>
          <p:nvPr/>
        </p:nvSpPr>
        <p:spPr>
          <a:xfrm rot="2700000">
            <a:off x="5922841" y="3577380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DBF3CE4-691D-4780-8F27-682E1CBC2C28}"/>
              </a:ext>
            </a:extLst>
          </p:cNvPr>
          <p:cNvGrpSpPr/>
          <p:nvPr/>
        </p:nvGrpSpPr>
        <p:grpSpPr>
          <a:xfrm>
            <a:off x="696076" y="1811752"/>
            <a:ext cx="3359796" cy="2764802"/>
            <a:chOff x="788983" y="1748381"/>
            <a:chExt cx="3359796" cy="2764802"/>
          </a:xfrm>
        </p:grpSpPr>
        <p:grpSp>
          <p:nvGrpSpPr>
            <p:cNvPr id="53" name="Group 3">
              <a:extLst>
                <a:ext uri="{FF2B5EF4-FFF2-40B4-BE49-F238E27FC236}">
                  <a16:creationId xmlns:a16="http://schemas.microsoft.com/office/drawing/2014/main" id="{3CC19590-06A1-470E-964C-D015612B1039}"/>
                </a:ext>
              </a:extLst>
            </p:cNvPr>
            <p:cNvGrpSpPr/>
            <p:nvPr/>
          </p:nvGrpSpPr>
          <p:grpSpPr>
            <a:xfrm>
              <a:off x="788983" y="1748381"/>
              <a:ext cx="3359796" cy="1270002"/>
              <a:chOff x="2081649" y="3313839"/>
              <a:chExt cx="3359796" cy="127000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46A592-9FF7-48A7-A65F-8600E7EBE132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B3EED55-4A1B-4033-9B66-E39CF5CB56D0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4" name="Group 4">
              <a:extLst>
                <a:ext uri="{FF2B5EF4-FFF2-40B4-BE49-F238E27FC236}">
                  <a16:creationId xmlns:a16="http://schemas.microsoft.com/office/drawing/2014/main" id="{A1D1300C-5731-47FF-B1FF-E6D276EA93A4}"/>
                </a:ext>
              </a:extLst>
            </p:cNvPr>
            <p:cNvGrpSpPr/>
            <p:nvPr/>
          </p:nvGrpSpPr>
          <p:grpSpPr>
            <a:xfrm>
              <a:off x="788983" y="3413318"/>
              <a:ext cx="3359796" cy="1099865"/>
              <a:chOff x="2081649" y="4978776"/>
              <a:chExt cx="3359796" cy="109986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5BA35E-0A73-4646-9A2B-495E28C3D567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7DA564-1F7F-42F1-B7DB-396425C3FC4D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D064D7C-465C-43B4-8B31-1C8737075A37}"/>
              </a:ext>
            </a:extLst>
          </p:cNvPr>
          <p:cNvGrpSpPr/>
          <p:nvPr/>
        </p:nvGrpSpPr>
        <p:grpSpPr>
          <a:xfrm>
            <a:off x="8136129" y="3435932"/>
            <a:ext cx="3359796" cy="2764802"/>
            <a:chOff x="8236948" y="3149139"/>
            <a:chExt cx="3359796" cy="2764802"/>
          </a:xfrm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1547B503-A294-4818-AE0A-07DABD3636D8}"/>
                </a:ext>
              </a:extLst>
            </p:cNvPr>
            <p:cNvGrpSpPr/>
            <p:nvPr/>
          </p:nvGrpSpPr>
          <p:grpSpPr>
            <a:xfrm>
              <a:off x="8236948" y="4643939"/>
              <a:ext cx="3359796" cy="1270002"/>
              <a:chOff x="2081649" y="3313839"/>
              <a:chExt cx="3359796" cy="127000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24F11F-C2C9-45A5-800A-73E3F17880B0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18451F-A4DD-4407-872B-43AACEC9C3D3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F0FEE380-82AF-4741-B0A3-0DE48B10A2E6}"/>
                </a:ext>
              </a:extLst>
            </p:cNvPr>
            <p:cNvGrpSpPr/>
            <p:nvPr/>
          </p:nvGrpSpPr>
          <p:grpSpPr>
            <a:xfrm>
              <a:off x="8236948" y="3149139"/>
              <a:ext cx="3359796" cy="1099865"/>
              <a:chOff x="2081649" y="4978776"/>
              <a:chExt cx="3359796" cy="109986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6CF0E9-F2BC-4558-8CB2-EDE31683612F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7D88317-76A4-4E47-9036-FA3AF3B983B1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E842CE-077F-4A14-9017-470B685ADEC6}"/>
              </a:ext>
            </a:extLst>
          </p:cNvPr>
          <p:cNvSpPr txBox="1"/>
          <p:nvPr/>
        </p:nvSpPr>
        <p:spPr>
          <a:xfrm>
            <a:off x="8268421" y="367454"/>
            <a:ext cx="32711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6E17E-CE58-476C-88AB-7AF49B26C4AE}"/>
              </a:ext>
            </a:extLst>
          </p:cNvPr>
          <p:cNvSpPr txBox="1"/>
          <p:nvPr/>
        </p:nvSpPr>
        <p:spPr>
          <a:xfrm>
            <a:off x="928122" y="727672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DF652C-97BE-4F5A-B238-E569EC957D33}"/>
              </a:ext>
            </a:extLst>
          </p:cNvPr>
          <p:cNvSpPr txBox="1"/>
          <p:nvPr/>
        </p:nvSpPr>
        <p:spPr>
          <a:xfrm>
            <a:off x="928122" y="1166814"/>
            <a:ext cx="3257460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9F658-8E99-4C62-B056-DA5DAE1C2C99}"/>
              </a:ext>
            </a:extLst>
          </p:cNvPr>
          <p:cNvSpPr txBox="1"/>
          <p:nvPr/>
        </p:nvSpPr>
        <p:spPr>
          <a:xfrm>
            <a:off x="928122" y="1605956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13F4F2-7FED-445B-A16E-8AEABC9A66AE}"/>
              </a:ext>
            </a:extLst>
          </p:cNvPr>
          <p:cNvSpPr txBox="1"/>
          <p:nvPr/>
        </p:nvSpPr>
        <p:spPr>
          <a:xfrm>
            <a:off x="940681" y="2252343"/>
            <a:ext cx="255784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E1C7F-08DA-4323-A56A-8797ACF6AD21}"/>
              </a:ext>
            </a:extLst>
          </p:cNvPr>
          <p:cNvSpPr txBox="1"/>
          <p:nvPr/>
        </p:nvSpPr>
        <p:spPr>
          <a:xfrm>
            <a:off x="3954471" y="2252343"/>
            <a:ext cx="255784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17906" y="54515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68AFC7A-50B9-4372-B6E9-393045AEC93C}"/>
              </a:ext>
            </a:extLst>
          </p:cNvPr>
          <p:cNvGrpSpPr/>
          <p:nvPr/>
        </p:nvGrpSpPr>
        <p:grpSpPr>
          <a:xfrm>
            <a:off x="4841240" y="806768"/>
            <a:ext cx="6603946" cy="4073483"/>
            <a:chOff x="4841240" y="920567"/>
            <a:chExt cx="6603946" cy="407348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A410933-7598-4C87-8DC2-51B88809691A}"/>
                </a:ext>
              </a:extLst>
            </p:cNvPr>
            <p:cNvGrpSpPr/>
            <p:nvPr/>
          </p:nvGrpSpPr>
          <p:grpSpPr>
            <a:xfrm>
              <a:off x="4841240" y="920567"/>
              <a:ext cx="3001977" cy="4073483"/>
              <a:chOff x="4821685" y="2083007"/>
              <a:chExt cx="3001977" cy="407348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86A3BA-8B18-4B46-8F25-B0FC5980D889}"/>
                  </a:ext>
                </a:extLst>
              </p:cNvPr>
              <p:cNvSpPr txBox="1"/>
              <p:nvPr/>
            </p:nvSpPr>
            <p:spPr>
              <a:xfrm>
                <a:off x="4821686" y="2759378"/>
                <a:ext cx="2926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PowerPoint Presentation Templates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DFD599-EE8C-4F81-8129-08DF38027A84}"/>
                  </a:ext>
                </a:extLst>
              </p:cNvPr>
              <p:cNvSpPr txBox="1"/>
              <p:nvPr/>
            </p:nvSpPr>
            <p:spPr>
              <a:xfrm>
                <a:off x="4821686" y="3109502"/>
                <a:ext cx="292654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8D078-794F-49C9-B4F7-0D84097FEB12}"/>
                  </a:ext>
                </a:extLst>
              </p:cNvPr>
              <p:cNvSpPr txBox="1"/>
              <p:nvPr/>
            </p:nvSpPr>
            <p:spPr>
              <a:xfrm>
                <a:off x="5537676" y="2113785"/>
                <a:ext cx="22859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061320-4EFC-4ABB-B864-4692C9B7389D}"/>
                  </a:ext>
                </a:extLst>
              </p:cNvPr>
              <p:cNvSpPr txBox="1"/>
              <p:nvPr/>
            </p:nvSpPr>
            <p:spPr>
              <a:xfrm>
                <a:off x="4821685" y="2083007"/>
                <a:ext cx="773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accent1"/>
                    </a:solidFill>
                    <a:cs typeface="Calibri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3BE7E51-CAAA-4644-AFB3-7026977EEFA6}"/>
                </a:ext>
              </a:extLst>
            </p:cNvPr>
            <p:cNvGrpSpPr/>
            <p:nvPr/>
          </p:nvGrpSpPr>
          <p:grpSpPr>
            <a:xfrm>
              <a:off x="8443209" y="920567"/>
              <a:ext cx="3001977" cy="4073483"/>
              <a:chOff x="4553834" y="2083007"/>
              <a:chExt cx="3001977" cy="407348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4D04C4-CA34-4EEC-B4C5-22AC19562CE1}"/>
                  </a:ext>
                </a:extLst>
              </p:cNvPr>
              <p:cNvSpPr txBox="1"/>
              <p:nvPr/>
            </p:nvSpPr>
            <p:spPr>
              <a:xfrm>
                <a:off x="4553835" y="2759378"/>
                <a:ext cx="2926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PowerPoint Presentation Templates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F94420-5EE1-4B13-8CD0-2B0963188650}"/>
                  </a:ext>
                </a:extLst>
              </p:cNvPr>
              <p:cNvSpPr txBox="1"/>
              <p:nvPr/>
            </p:nvSpPr>
            <p:spPr>
              <a:xfrm>
                <a:off x="4553835" y="3109502"/>
                <a:ext cx="292654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impress your audience and add a unique zing and appeal to your Reports and Presentations with our Templates..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CDBEEE-7A84-4A1C-AEF9-6DC8FF5BCC5B}"/>
                  </a:ext>
                </a:extLst>
              </p:cNvPr>
              <p:cNvSpPr txBox="1"/>
              <p:nvPr/>
            </p:nvSpPr>
            <p:spPr>
              <a:xfrm>
                <a:off x="5269825" y="2113785"/>
                <a:ext cx="22859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A64689-D2B6-477D-83D5-3B19E1081044}"/>
                  </a:ext>
                </a:extLst>
              </p:cNvPr>
              <p:cNvSpPr txBox="1"/>
              <p:nvPr/>
            </p:nvSpPr>
            <p:spPr>
              <a:xfrm>
                <a:off x="4553834" y="2083007"/>
                <a:ext cx="773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accent4"/>
                    </a:solidFill>
                    <a:cs typeface="Calibri" pitchFamily="34" charset="0"/>
                  </a:rPr>
                  <a:t>02</a:t>
                </a:r>
                <a:endParaRPr lang="ko-KR" altLang="en-US" sz="36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2D4A593-4150-4651-BACB-0D34184232C9}"/>
              </a:ext>
            </a:extLst>
          </p:cNvPr>
          <p:cNvSpPr txBox="1"/>
          <p:nvPr/>
        </p:nvSpPr>
        <p:spPr>
          <a:xfrm>
            <a:off x="4841241" y="5035569"/>
            <a:ext cx="660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046993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9863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D9FD0B-48BD-431B-8D51-6AEF32FC44DE}"/>
              </a:ext>
            </a:extLst>
          </p:cNvPr>
          <p:cNvGrpSpPr/>
          <p:nvPr/>
        </p:nvGrpSpPr>
        <p:grpSpPr>
          <a:xfrm rot="21073915">
            <a:off x="3069657" y="1201977"/>
            <a:ext cx="2200947" cy="1824936"/>
            <a:chOff x="2137395" y="1463062"/>
            <a:chExt cx="3080746" cy="2554430"/>
          </a:xfrm>
        </p:grpSpPr>
        <p:sp>
          <p:nvSpPr>
            <p:cNvPr id="4" name="Freeform: Shape 33">
              <a:extLst>
                <a:ext uri="{FF2B5EF4-FFF2-40B4-BE49-F238E27FC236}">
                  <a16:creationId xmlns:a16="http://schemas.microsoft.com/office/drawing/2014/main" id="{41ED8509-9D27-4B65-BE68-3180D49166B8}"/>
                </a:ext>
              </a:extLst>
            </p:cNvPr>
            <p:cNvSpPr/>
            <p:nvPr/>
          </p:nvSpPr>
          <p:spPr>
            <a:xfrm>
              <a:off x="3019948" y="1493544"/>
              <a:ext cx="2159720" cy="2263939"/>
            </a:xfrm>
            <a:custGeom>
              <a:avLst/>
              <a:gdLst>
                <a:gd name="connsiteX0" fmla="*/ 1583883 w 1612949"/>
                <a:gd name="connsiteY0" fmla="*/ 1187738 h 1690784"/>
                <a:gd name="connsiteX1" fmla="*/ 1031147 w 1612949"/>
                <a:gd name="connsiteY1" fmla="*/ 1669894 h 1690784"/>
                <a:gd name="connsiteX2" fmla="*/ 911418 w 1612949"/>
                <a:gd name="connsiteY2" fmla="*/ 1661702 h 1690784"/>
                <a:gd name="connsiteX3" fmla="*/ 95030 w 1612949"/>
                <a:gd name="connsiteY3" fmla="*/ 725871 h 1690784"/>
                <a:gd name="connsiteX4" fmla="*/ 132082 w 1612949"/>
                <a:gd name="connsiteY4" fmla="*/ 181803 h 1690784"/>
                <a:gd name="connsiteX5" fmla="*/ 231524 w 1612949"/>
                <a:gd name="connsiteY5" fmla="*/ 95030 h 1690784"/>
                <a:gd name="connsiteX6" fmla="*/ 775592 w 1612949"/>
                <a:gd name="connsiteY6" fmla="*/ 132083 h 1690784"/>
                <a:gd name="connsiteX7" fmla="*/ 1591979 w 1612949"/>
                <a:gd name="connsiteY7" fmla="*/ 1067914 h 1690784"/>
                <a:gd name="connsiteX8" fmla="*/ 1583883 w 1612949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49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2" y="132083"/>
                  </a:cubicBezTo>
                  <a:lnTo>
                    <a:pt x="1591979" y="1067914"/>
                  </a:lnTo>
                  <a:cubicBezTo>
                    <a:pt x="1622840" y="1103347"/>
                    <a:pt x="1619221" y="1156973"/>
                    <a:pt x="1583883" y="1187738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">
              <a:extLst>
                <a:ext uri="{FF2B5EF4-FFF2-40B4-BE49-F238E27FC236}">
                  <a16:creationId xmlns:a16="http://schemas.microsoft.com/office/drawing/2014/main" id="{31CCFE82-83F6-4A6C-A358-CAE3B2798411}"/>
                </a:ext>
              </a:extLst>
            </p:cNvPr>
            <p:cNvSpPr/>
            <p:nvPr/>
          </p:nvSpPr>
          <p:spPr>
            <a:xfrm>
              <a:off x="3058464" y="1463062"/>
              <a:ext cx="2159677" cy="2263939"/>
            </a:xfrm>
            <a:custGeom>
              <a:avLst/>
              <a:gdLst>
                <a:gd name="connsiteX0" fmla="*/ 1583883 w 1612917"/>
                <a:gd name="connsiteY0" fmla="*/ 1187738 h 1690784"/>
                <a:gd name="connsiteX1" fmla="*/ 1031147 w 1612917"/>
                <a:gd name="connsiteY1" fmla="*/ 1669894 h 1690784"/>
                <a:gd name="connsiteX2" fmla="*/ 911418 w 1612917"/>
                <a:gd name="connsiteY2" fmla="*/ 1661702 h 1690784"/>
                <a:gd name="connsiteX3" fmla="*/ 95030 w 1612917"/>
                <a:gd name="connsiteY3" fmla="*/ 725871 h 1690784"/>
                <a:gd name="connsiteX4" fmla="*/ 132082 w 1612917"/>
                <a:gd name="connsiteY4" fmla="*/ 181803 h 1690784"/>
                <a:gd name="connsiteX5" fmla="*/ 231524 w 1612917"/>
                <a:gd name="connsiteY5" fmla="*/ 95030 h 1690784"/>
                <a:gd name="connsiteX6" fmla="*/ 775591 w 1612917"/>
                <a:gd name="connsiteY6" fmla="*/ 132083 h 1690784"/>
                <a:gd name="connsiteX7" fmla="*/ 1591979 w 1612917"/>
                <a:gd name="connsiteY7" fmla="*/ 1067914 h 1690784"/>
                <a:gd name="connsiteX8" fmla="*/ 1583883 w 1612917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17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1" y="132083"/>
                  </a:cubicBezTo>
                  <a:lnTo>
                    <a:pt x="1591979" y="1067914"/>
                  </a:lnTo>
                  <a:cubicBezTo>
                    <a:pt x="1622840" y="1103347"/>
                    <a:pt x="1619126" y="1156877"/>
                    <a:pt x="1583883" y="118773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5">
              <a:extLst>
                <a:ext uri="{FF2B5EF4-FFF2-40B4-BE49-F238E27FC236}">
                  <a16:creationId xmlns:a16="http://schemas.microsoft.com/office/drawing/2014/main" id="{C29425E9-A2FD-40A6-B47E-EBA9F6F0DA5B}"/>
                </a:ext>
              </a:extLst>
            </p:cNvPr>
            <p:cNvSpPr/>
            <p:nvPr/>
          </p:nvSpPr>
          <p:spPr>
            <a:xfrm>
              <a:off x="2193018" y="1994221"/>
              <a:ext cx="1032482" cy="2023271"/>
            </a:xfrm>
            <a:custGeom>
              <a:avLst/>
              <a:gdLst>
                <a:gd name="connsiteX0" fmla="*/ 771092 w 771091"/>
                <a:gd name="connsiteY0" fmla="*/ 313277 h 1511045"/>
                <a:gd name="connsiteX1" fmla="*/ 635265 w 771091"/>
                <a:gd name="connsiteY1" fmla="*/ 55150 h 1511045"/>
                <a:gd name="connsiteX2" fmla="*/ 630217 w 771091"/>
                <a:gd name="connsiteY2" fmla="*/ 51721 h 1511045"/>
                <a:gd name="connsiteX3" fmla="*/ 457814 w 771091"/>
                <a:gd name="connsiteY3" fmla="*/ 0 h 1511045"/>
                <a:gd name="connsiteX4" fmla="*/ 144442 w 771091"/>
                <a:gd name="connsiteY4" fmla="*/ 313373 h 1511045"/>
                <a:gd name="connsiteX5" fmla="*/ 242454 w 771091"/>
                <a:gd name="connsiteY5" fmla="*/ 540829 h 1511045"/>
                <a:gd name="connsiteX6" fmla="*/ 253408 w 771091"/>
                <a:gd name="connsiteY6" fmla="*/ 582930 h 1511045"/>
                <a:gd name="connsiteX7" fmla="*/ 28523 w 771091"/>
                <a:gd name="connsiteY7" fmla="*/ 1230630 h 1511045"/>
                <a:gd name="connsiteX8" fmla="*/ 2234 w 771091"/>
                <a:gd name="connsiteY8" fmla="*/ 1346168 h 1511045"/>
                <a:gd name="connsiteX9" fmla="*/ 37000 w 771091"/>
                <a:gd name="connsiteY9" fmla="*/ 1488472 h 1511045"/>
                <a:gd name="connsiteX10" fmla="*/ 59765 w 771091"/>
                <a:gd name="connsiteY10" fmla="*/ 1511046 h 1511045"/>
                <a:gd name="connsiteX11" fmla="*/ 261218 w 771091"/>
                <a:gd name="connsiteY11" fmla="*/ 1297686 h 1511045"/>
                <a:gd name="connsiteX12" fmla="*/ 433050 w 771091"/>
                <a:gd name="connsiteY12" fmla="*/ 735044 h 1511045"/>
                <a:gd name="connsiteX13" fmla="*/ 485532 w 771091"/>
                <a:gd name="connsiteY13" fmla="*/ 625507 h 1511045"/>
                <a:gd name="connsiteX14" fmla="*/ 771092 w 771091"/>
                <a:gd name="connsiteY14" fmla="*/ 313277 h 15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091" h="1511045">
                  <a:moveTo>
                    <a:pt x="771092" y="313277"/>
                  </a:moveTo>
                  <a:cubicBezTo>
                    <a:pt x="771092" y="206121"/>
                    <a:pt x="717275" y="111633"/>
                    <a:pt x="635265" y="55150"/>
                  </a:cubicBezTo>
                  <a:cubicBezTo>
                    <a:pt x="635265" y="55150"/>
                    <a:pt x="635265" y="55150"/>
                    <a:pt x="630217" y="51721"/>
                  </a:cubicBezTo>
                  <a:cubicBezTo>
                    <a:pt x="580782" y="19050"/>
                    <a:pt x="521537" y="0"/>
                    <a:pt x="457814" y="0"/>
                  </a:cubicBezTo>
                  <a:cubicBezTo>
                    <a:pt x="284745" y="0"/>
                    <a:pt x="144442" y="140303"/>
                    <a:pt x="144442" y="313373"/>
                  </a:cubicBezTo>
                  <a:cubicBezTo>
                    <a:pt x="144442" y="403003"/>
                    <a:pt x="182161" y="483775"/>
                    <a:pt x="242454" y="540829"/>
                  </a:cubicBezTo>
                  <a:cubicBezTo>
                    <a:pt x="254170" y="556070"/>
                    <a:pt x="258456" y="568547"/>
                    <a:pt x="253408" y="582930"/>
                  </a:cubicBezTo>
                  <a:cubicBezTo>
                    <a:pt x="181589" y="789337"/>
                    <a:pt x="105675" y="1026128"/>
                    <a:pt x="28523" y="1230630"/>
                  </a:cubicBezTo>
                  <a:cubicBezTo>
                    <a:pt x="8425" y="1278160"/>
                    <a:pt x="-5672" y="1305020"/>
                    <a:pt x="2234" y="1346168"/>
                  </a:cubicBezTo>
                  <a:cubicBezTo>
                    <a:pt x="9663" y="1394270"/>
                    <a:pt x="27570" y="1440561"/>
                    <a:pt x="37000" y="1488472"/>
                  </a:cubicBezTo>
                  <a:cubicBezTo>
                    <a:pt x="41477" y="1511046"/>
                    <a:pt x="46239" y="1511046"/>
                    <a:pt x="59765" y="1511046"/>
                  </a:cubicBezTo>
                  <a:cubicBezTo>
                    <a:pt x="156920" y="1468183"/>
                    <a:pt x="228833" y="1399508"/>
                    <a:pt x="261218" y="1297686"/>
                  </a:cubicBezTo>
                  <a:cubicBezTo>
                    <a:pt x="320654" y="1110806"/>
                    <a:pt x="376376" y="922782"/>
                    <a:pt x="433050" y="735044"/>
                  </a:cubicBezTo>
                  <a:cubicBezTo>
                    <a:pt x="458862" y="655606"/>
                    <a:pt x="466768" y="634174"/>
                    <a:pt x="485532" y="625507"/>
                  </a:cubicBezTo>
                  <a:cubicBezTo>
                    <a:pt x="645552" y="611219"/>
                    <a:pt x="771092" y="477012"/>
                    <a:pt x="771092" y="313277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6">
              <a:extLst>
                <a:ext uri="{FF2B5EF4-FFF2-40B4-BE49-F238E27FC236}">
                  <a16:creationId xmlns:a16="http://schemas.microsoft.com/office/drawing/2014/main" id="{F6C47438-480B-4F3B-B6B2-E70FA7E65D16}"/>
                </a:ext>
              </a:extLst>
            </p:cNvPr>
            <p:cNvSpPr/>
            <p:nvPr/>
          </p:nvSpPr>
          <p:spPr>
            <a:xfrm>
              <a:off x="2137395" y="1990013"/>
              <a:ext cx="1015791" cy="1990239"/>
            </a:xfrm>
            <a:custGeom>
              <a:avLst/>
              <a:gdLst>
                <a:gd name="connsiteX0" fmla="*/ 758626 w 758626"/>
                <a:gd name="connsiteY0" fmla="*/ 308324 h 1486376"/>
                <a:gd name="connsiteX1" fmla="*/ 624990 w 758626"/>
                <a:gd name="connsiteY1" fmla="*/ 54292 h 1486376"/>
                <a:gd name="connsiteX2" fmla="*/ 620037 w 758626"/>
                <a:gd name="connsiteY2" fmla="*/ 50959 h 1486376"/>
                <a:gd name="connsiteX3" fmla="*/ 450397 w 758626"/>
                <a:gd name="connsiteY3" fmla="*/ 0 h 1486376"/>
                <a:gd name="connsiteX4" fmla="*/ 142168 w 758626"/>
                <a:gd name="connsiteY4" fmla="*/ 308229 h 1486376"/>
                <a:gd name="connsiteX5" fmla="*/ 238561 w 758626"/>
                <a:gd name="connsiteY5" fmla="*/ 531971 h 1486376"/>
                <a:gd name="connsiteX6" fmla="*/ 249324 w 758626"/>
                <a:gd name="connsiteY6" fmla="*/ 573405 h 1486376"/>
                <a:gd name="connsiteX7" fmla="*/ 28059 w 758626"/>
                <a:gd name="connsiteY7" fmla="*/ 1210628 h 1486376"/>
                <a:gd name="connsiteX8" fmla="*/ 2246 w 758626"/>
                <a:gd name="connsiteY8" fmla="*/ 1324261 h 1486376"/>
                <a:gd name="connsiteX9" fmla="*/ 36441 w 758626"/>
                <a:gd name="connsiteY9" fmla="*/ 1464183 h 1486376"/>
                <a:gd name="connsiteX10" fmla="*/ 58824 w 758626"/>
                <a:gd name="connsiteY10" fmla="*/ 1486376 h 1486376"/>
                <a:gd name="connsiteX11" fmla="*/ 257040 w 758626"/>
                <a:gd name="connsiteY11" fmla="*/ 1276445 h 1486376"/>
                <a:gd name="connsiteX12" fmla="*/ 426108 w 758626"/>
                <a:gd name="connsiteY12" fmla="*/ 722852 h 1486376"/>
                <a:gd name="connsiteX13" fmla="*/ 477734 w 758626"/>
                <a:gd name="connsiteY13" fmla="*/ 615124 h 1486376"/>
                <a:gd name="connsiteX14" fmla="*/ 758626 w 758626"/>
                <a:gd name="connsiteY14" fmla="*/ 308324 h 14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626" h="1486376">
                  <a:moveTo>
                    <a:pt x="758626" y="308324"/>
                  </a:moveTo>
                  <a:cubicBezTo>
                    <a:pt x="758626" y="202883"/>
                    <a:pt x="705667" y="109919"/>
                    <a:pt x="624990" y="54292"/>
                  </a:cubicBezTo>
                  <a:lnTo>
                    <a:pt x="620037" y="50959"/>
                  </a:lnTo>
                  <a:cubicBezTo>
                    <a:pt x="571365" y="18764"/>
                    <a:pt x="513072" y="0"/>
                    <a:pt x="450397" y="0"/>
                  </a:cubicBezTo>
                  <a:cubicBezTo>
                    <a:pt x="280185" y="0"/>
                    <a:pt x="142168" y="138017"/>
                    <a:pt x="142168" y="308229"/>
                  </a:cubicBezTo>
                  <a:cubicBezTo>
                    <a:pt x="142168" y="396431"/>
                    <a:pt x="179220" y="475869"/>
                    <a:pt x="238561" y="531971"/>
                  </a:cubicBezTo>
                  <a:cubicBezTo>
                    <a:pt x="238752" y="535686"/>
                    <a:pt x="254277" y="559308"/>
                    <a:pt x="249324" y="573405"/>
                  </a:cubicBezTo>
                  <a:cubicBezTo>
                    <a:pt x="178649" y="776478"/>
                    <a:pt x="103973" y="1009364"/>
                    <a:pt x="28059" y="1210628"/>
                  </a:cubicBezTo>
                  <a:cubicBezTo>
                    <a:pt x="8342" y="1257395"/>
                    <a:pt x="-5660" y="1283780"/>
                    <a:pt x="2246" y="1324261"/>
                  </a:cubicBezTo>
                  <a:cubicBezTo>
                    <a:pt x="9485" y="1371600"/>
                    <a:pt x="27201" y="1417130"/>
                    <a:pt x="36441" y="1464183"/>
                  </a:cubicBezTo>
                  <a:cubicBezTo>
                    <a:pt x="40822" y="1486376"/>
                    <a:pt x="45585" y="1486376"/>
                    <a:pt x="58824" y="1486376"/>
                  </a:cubicBezTo>
                  <a:cubicBezTo>
                    <a:pt x="154360" y="1444181"/>
                    <a:pt x="225131" y="1376648"/>
                    <a:pt x="257040" y="1276445"/>
                  </a:cubicBezTo>
                  <a:cubicBezTo>
                    <a:pt x="315523" y="1092613"/>
                    <a:pt x="370387" y="907637"/>
                    <a:pt x="426108" y="722852"/>
                  </a:cubicBezTo>
                  <a:cubicBezTo>
                    <a:pt x="451540" y="644652"/>
                    <a:pt x="459351" y="623602"/>
                    <a:pt x="477734" y="615124"/>
                  </a:cubicBezTo>
                  <a:cubicBezTo>
                    <a:pt x="635087" y="601504"/>
                    <a:pt x="758626" y="469392"/>
                    <a:pt x="758626" y="308324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7">
              <a:extLst>
                <a:ext uri="{FF2B5EF4-FFF2-40B4-BE49-F238E27FC236}">
                  <a16:creationId xmlns:a16="http://schemas.microsoft.com/office/drawing/2014/main" id="{56D0F861-C9AE-48C7-AF8A-AA54C946D52D}"/>
                </a:ext>
              </a:extLst>
            </p:cNvPr>
            <p:cNvSpPr/>
            <p:nvPr/>
          </p:nvSpPr>
          <p:spPr>
            <a:xfrm>
              <a:off x="2709352" y="2112833"/>
              <a:ext cx="214519" cy="214519"/>
            </a:xfrm>
            <a:custGeom>
              <a:avLst/>
              <a:gdLst>
                <a:gd name="connsiteX0" fmla="*/ 160210 w 160210"/>
                <a:gd name="connsiteY0" fmla="*/ 80105 h 160210"/>
                <a:gd name="connsiteX1" fmla="*/ 80105 w 160210"/>
                <a:gd name="connsiteY1" fmla="*/ 160211 h 160210"/>
                <a:gd name="connsiteX2" fmla="*/ 0 w 160210"/>
                <a:gd name="connsiteY2" fmla="*/ 80105 h 160210"/>
                <a:gd name="connsiteX3" fmla="*/ 80105 w 160210"/>
                <a:gd name="connsiteY3" fmla="*/ 0 h 160210"/>
                <a:gd name="connsiteX4" fmla="*/ 160210 w 160210"/>
                <a:gd name="connsiteY4" fmla="*/ 80105 h 1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10" h="160210">
                  <a:moveTo>
                    <a:pt x="160210" y="80105"/>
                  </a:moveTo>
                  <a:cubicBezTo>
                    <a:pt x="160210" y="124346"/>
                    <a:pt x="124346" y="160211"/>
                    <a:pt x="80105" y="160211"/>
                  </a:cubicBezTo>
                  <a:cubicBezTo>
                    <a:pt x="35864" y="160211"/>
                    <a:pt x="0" y="124346"/>
                    <a:pt x="0" y="80105"/>
                  </a:cubicBezTo>
                  <a:cubicBezTo>
                    <a:pt x="0" y="35864"/>
                    <a:pt x="35864" y="0"/>
                    <a:pt x="80105" y="0"/>
                  </a:cubicBezTo>
                  <a:cubicBezTo>
                    <a:pt x="124346" y="0"/>
                    <a:pt x="160210" y="35864"/>
                    <a:pt x="160210" y="80105"/>
                  </a:cubicBezTo>
                  <a:close/>
                </a:path>
              </a:pathLst>
            </a:custGeom>
            <a:solidFill>
              <a:srgbClr val="2826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2">
              <a:extLst>
                <a:ext uri="{FF2B5EF4-FFF2-40B4-BE49-F238E27FC236}">
                  <a16:creationId xmlns:a16="http://schemas.microsoft.com/office/drawing/2014/main" id="{E2D5AF88-EF3F-4880-9CF9-6E4BF91833F6}"/>
                </a:ext>
              </a:extLst>
            </p:cNvPr>
            <p:cNvSpPr/>
            <p:nvPr/>
          </p:nvSpPr>
          <p:spPr>
            <a:xfrm>
              <a:off x="3326766" y="1775334"/>
              <a:ext cx="112747" cy="114121"/>
            </a:xfrm>
            <a:custGeom>
              <a:avLst/>
              <a:gdLst>
                <a:gd name="connsiteX0" fmla="*/ 0 w 84203"/>
                <a:gd name="connsiteY0" fmla="*/ 33933 h 85229"/>
                <a:gd name="connsiteX1" fmla="*/ 57150 w 84203"/>
                <a:gd name="connsiteY1" fmla="*/ 3262 h 85229"/>
                <a:gd name="connsiteX2" fmla="*/ 83058 w 84203"/>
                <a:gd name="connsiteY2" fmla="*/ 48220 h 85229"/>
                <a:gd name="connsiteX3" fmla="*/ 27623 w 84203"/>
                <a:gd name="connsiteY3" fmla="*/ 82605 h 85229"/>
                <a:gd name="connsiteX4" fmla="*/ 45815 w 84203"/>
                <a:gd name="connsiteY4" fmla="*/ 68604 h 85229"/>
                <a:gd name="connsiteX5" fmla="*/ 59817 w 84203"/>
                <a:gd name="connsiteY5" fmla="*/ 30504 h 85229"/>
                <a:gd name="connsiteX6" fmla="*/ 16097 w 84203"/>
                <a:gd name="connsiteY6" fmla="*/ 24979 h 85229"/>
                <a:gd name="connsiteX7" fmla="*/ 0 w 84203"/>
                <a:gd name="connsiteY7" fmla="*/ 33933 h 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03" h="85229">
                  <a:moveTo>
                    <a:pt x="0" y="33933"/>
                  </a:moveTo>
                  <a:cubicBezTo>
                    <a:pt x="6763" y="976"/>
                    <a:pt x="30290" y="-4834"/>
                    <a:pt x="57150" y="3262"/>
                  </a:cubicBezTo>
                  <a:cubicBezTo>
                    <a:pt x="76962" y="9168"/>
                    <a:pt x="87916" y="27265"/>
                    <a:pt x="83058" y="48220"/>
                  </a:cubicBezTo>
                  <a:cubicBezTo>
                    <a:pt x="76486" y="76605"/>
                    <a:pt x="58769" y="91654"/>
                    <a:pt x="27623" y="82605"/>
                  </a:cubicBezTo>
                  <a:cubicBezTo>
                    <a:pt x="33719" y="77938"/>
                    <a:pt x="39719" y="73271"/>
                    <a:pt x="45815" y="68604"/>
                  </a:cubicBezTo>
                  <a:cubicBezTo>
                    <a:pt x="58579" y="58793"/>
                    <a:pt x="70675" y="47934"/>
                    <a:pt x="59817" y="30504"/>
                  </a:cubicBezTo>
                  <a:cubicBezTo>
                    <a:pt x="48196" y="11930"/>
                    <a:pt x="32194" y="14978"/>
                    <a:pt x="16097" y="24979"/>
                  </a:cubicBezTo>
                  <a:cubicBezTo>
                    <a:pt x="10858" y="28218"/>
                    <a:pt x="5334" y="30980"/>
                    <a:pt x="0" y="33933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CE34112C-E986-4EA1-B440-3B7CD88A7CB1}"/>
                </a:ext>
              </a:extLst>
            </p:cNvPr>
            <p:cNvSpPr/>
            <p:nvPr/>
          </p:nvSpPr>
          <p:spPr>
            <a:xfrm>
              <a:off x="3342837" y="1701392"/>
              <a:ext cx="199469" cy="199470"/>
            </a:xfrm>
            <a:custGeom>
              <a:avLst/>
              <a:gdLst>
                <a:gd name="connsiteX0" fmla="*/ 148971 w 148970"/>
                <a:gd name="connsiteY0" fmla="*/ 74486 h 148971"/>
                <a:gd name="connsiteX1" fmla="*/ 74486 w 148970"/>
                <a:gd name="connsiteY1" fmla="*/ 148971 h 148971"/>
                <a:gd name="connsiteX2" fmla="*/ 0 w 148970"/>
                <a:gd name="connsiteY2" fmla="*/ 74486 h 148971"/>
                <a:gd name="connsiteX3" fmla="*/ 74486 w 148970"/>
                <a:gd name="connsiteY3" fmla="*/ 0 h 148971"/>
                <a:gd name="connsiteX4" fmla="*/ 148971 w 148970"/>
                <a:gd name="connsiteY4" fmla="*/ 74486 h 14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0" h="148971">
                  <a:moveTo>
                    <a:pt x="148971" y="74486"/>
                  </a:moveTo>
                  <a:cubicBezTo>
                    <a:pt x="148971" y="115623"/>
                    <a:pt x="115623" y="148971"/>
                    <a:pt x="74486" y="148971"/>
                  </a:cubicBezTo>
                  <a:cubicBezTo>
                    <a:pt x="33348" y="148971"/>
                    <a:pt x="0" y="115623"/>
                    <a:pt x="0" y="74486"/>
                  </a:cubicBezTo>
                  <a:cubicBezTo>
                    <a:pt x="0" y="33348"/>
                    <a:pt x="33348" y="0"/>
                    <a:pt x="74486" y="0"/>
                  </a:cubicBezTo>
                  <a:cubicBezTo>
                    <a:pt x="115623" y="0"/>
                    <a:pt x="148971" y="33348"/>
                    <a:pt x="148971" y="74486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1">
              <a:extLst>
                <a:ext uri="{FF2B5EF4-FFF2-40B4-BE49-F238E27FC236}">
                  <a16:creationId xmlns:a16="http://schemas.microsoft.com/office/drawing/2014/main" id="{CB275689-5732-422E-8119-CB87FE90317A}"/>
                </a:ext>
              </a:extLst>
            </p:cNvPr>
            <p:cNvSpPr/>
            <p:nvPr/>
          </p:nvSpPr>
          <p:spPr>
            <a:xfrm>
              <a:off x="3384031" y="1742588"/>
              <a:ext cx="117080" cy="117080"/>
            </a:xfrm>
            <a:custGeom>
              <a:avLst/>
              <a:gdLst>
                <a:gd name="connsiteX0" fmla="*/ 87440 w 87439"/>
                <a:gd name="connsiteY0" fmla="*/ 43720 h 87439"/>
                <a:gd name="connsiteX1" fmla="*/ 43720 w 87439"/>
                <a:gd name="connsiteY1" fmla="*/ 87439 h 87439"/>
                <a:gd name="connsiteX2" fmla="*/ 0 w 87439"/>
                <a:gd name="connsiteY2" fmla="*/ 43720 h 87439"/>
                <a:gd name="connsiteX3" fmla="*/ 43720 w 87439"/>
                <a:gd name="connsiteY3" fmla="*/ 0 h 87439"/>
                <a:gd name="connsiteX4" fmla="*/ 87440 w 87439"/>
                <a:gd name="connsiteY4" fmla="*/ 43720 h 8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" h="87439">
                  <a:moveTo>
                    <a:pt x="87440" y="43720"/>
                  </a:moveTo>
                  <a:cubicBezTo>
                    <a:pt x="87440" y="67866"/>
                    <a:pt x="67865" y="87439"/>
                    <a:pt x="43720" y="87439"/>
                  </a:cubicBezTo>
                  <a:cubicBezTo>
                    <a:pt x="19574" y="87439"/>
                    <a:pt x="0" y="67865"/>
                    <a:pt x="0" y="43720"/>
                  </a:cubicBezTo>
                  <a:cubicBezTo>
                    <a:pt x="0" y="19574"/>
                    <a:pt x="19574" y="0"/>
                    <a:pt x="43720" y="0"/>
                  </a:cubicBezTo>
                  <a:cubicBezTo>
                    <a:pt x="67866" y="0"/>
                    <a:pt x="87440" y="19574"/>
                    <a:pt x="87440" y="437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A1A77D38-177A-424F-A267-793BB352AEA7}"/>
                </a:ext>
              </a:extLst>
            </p:cNvPr>
            <p:cNvSpPr/>
            <p:nvPr/>
          </p:nvSpPr>
          <p:spPr>
            <a:xfrm>
              <a:off x="2802631" y="1771588"/>
              <a:ext cx="642951" cy="465290"/>
            </a:xfrm>
            <a:custGeom>
              <a:avLst/>
              <a:gdLst>
                <a:gd name="connsiteX0" fmla="*/ 468879 w 480177"/>
                <a:gd name="connsiteY0" fmla="*/ 47779 h 347494"/>
                <a:gd name="connsiteX1" fmla="*/ 41112 w 480177"/>
                <a:gd name="connsiteY1" fmla="*/ 342864 h 347494"/>
                <a:gd name="connsiteX2" fmla="*/ 4631 w 480177"/>
                <a:gd name="connsiteY2" fmla="*/ 336196 h 347494"/>
                <a:gd name="connsiteX3" fmla="*/ 4631 w 480177"/>
                <a:gd name="connsiteY3" fmla="*/ 336196 h 347494"/>
                <a:gd name="connsiteX4" fmla="*/ 11298 w 480177"/>
                <a:gd name="connsiteY4" fmla="*/ 299715 h 347494"/>
                <a:gd name="connsiteX5" fmla="*/ 439066 w 480177"/>
                <a:gd name="connsiteY5" fmla="*/ 4631 h 347494"/>
                <a:gd name="connsiteX6" fmla="*/ 475547 w 480177"/>
                <a:gd name="connsiteY6" fmla="*/ 11298 h 347494"/>
                <a:gd name="connsiteX7" fmla="*/ 475547 w 480177"/>
                <a:gd name="connsiteY7" fmla="*/ 11298 h 347494"/>
                <a:gd name="connsiteX8" fmla="*/ 468879 w 480177"/>
                <a:gd name="connsiteY8" fmla="*/ 47779 h 3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177" h="347494">
                  <a:moveTo>
                    <a:pt x="468879" y="47779"/>
                  </a:moveTo>
                  <a:lnTo>
                    <a:pt x="41112" y="342864"/>
                  </a:lnTo>
                  <a:cubicBezTo>
                    <a:pt x="29205" y="351055"/>
                    <a:pt x="12918" y="348102"/>
                    <a:pt x="4631" y="336196"/>
                  </a:cubicBezTo>
                  <a:lnTo>
                    <a:pt x="4631" y="336196"/>
                  </a:lnTo>
                  <a:cubicBezTo>
                    <a:pt x="-3561" y="324290"/>
                    <a:pt x="-608" y="308002"/>
                    <a:pt x="11298" y="299715"/>
                  </a:cubicBezTo>
                  <a:lnTo>
                    <a:pt x="439066" y="4631"/>
                  </a:lnTo>
                  <a:cubicBezTo>
                    <a:pt x="450972" y="-3561"/>
                    <a:pt x="467260" y="-608"/>
                    <a:pt x="475547" y="11298"/>
                  </a:cubicBezTo>
                  <a:lnTo>
                    <a:pt x="475547" y="11298"/>
                  </a:lnTo>
                  <a:cubicBezTo>
                    <a:pt x="483738" y="23205"/>
                    <a:pt x="480786" y="39492"/>
                    <a:pt x="468879" y="477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5CBE84-DCFE-4322-A9D2-5CECA0EC595A}"/>
                </a:ext>
              </a:extLst>
            </p:cNvPr>
            <p:cNvSpPr txBox="1"/>
            <p:nvPr/>
          </p:nvSpPr>
          <p:spPr>
            <a:xfrm rot="2904714">
              <a:off x="3159215" y="2142683"/>
              <a:ext cx="1958173" cy="9046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cs typeface="Arial" pitchFamily="34" charset="0"/>
                </a:rPr>
                <a:t>WELCOME</a:t>
              </a:r>
            </a:p>
            <a:p>
              <a:pPr algn="ctr"/>
              <a:r>
                <a:rPr lang="en-US" altLang="ko-KR" dirty="0">
                  <a:cs typeface="Arial" pitchFamily="34" charset="0"/>
                </a:rPr>
                <a:t>HOME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36DDA8C7-AC7D-4B34-B17E-B9ADD4F62F94}"/>
              </a:ext>
            </a:extLst>
          </p:cNvPr>
          <p:cNvGrpSpPr/>
          <p:nvPr/>
        </p:nvGrpSpPr>
        <p:grpSpPr>
          <a:xfrm>
            <a:off x="69592" y="3553619"/>
            <a:ext cx="2753095" cy="1451300"/>
            <a:chOff x="0" y="4209406"/>
            <a:chExt cx="5305910" cy="2797022"/>
          </a:xfrm>
        </p:grpSpPr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18071F5C-B501-4089-8A9F-9CE13FE88E40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535E2097-BA3E-4CA6-A46B-F9DB4F503161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B689E20C-9AC6-43F9-BB90-6778C3709E04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5EF0AE09-7949-47A1-97EA-AC69DD31613B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2C74407-87B8-46D9-B7D7-8F1B7575D4F4}"/>
              </a:ext>
            </a:extLst>
          </p:cNvPr>
          <p:cNvGrpSpPr/>
          <p:nvPr/>
        </p:nvGrpSpPr>
        <p:grpSpPr>
          <a:xfrm>
            <a:off x="6139184" y="2506955"/>
            <a:ext cx="1979497" cy="1720930"/>
            <a:chOff x="4624355" y="3906383"/>
            <a:chExt cx="3363478" cy="2924132"/>
          </a:xfrm>
        </p:grpSpPr>
        <p:sp>
          <p:nvSpPr>
            <p:cNvPr id="20" name="Freeform: Shape 1115">
              <a:extLst>
                <a:ext uri="{FF2B5EF4-FFF2-40B4-BE49-F238E27FC236}">
                  <a16:creationId xmlns:a16="http://schemas.microsoft.com/office/drawing/2014/main" id="{CDFB07B2-2E4F-4FF7-A3D7-9F600E50C738}"/>
                </a:ext>
              </a:extLst>
            </p:cNvPr>
            <p:cNvSpPr/>
            <p:nvPr/>
          </p:nvSpPr>
          <p:spPr>
            <a:xfrm>
              <a:off x="5118553" y="3906383"/>
              <a:ext cx="2397320" cy="1983461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1116">
              <a:extLst>
                <a:ext uri="{FF2B5EF4-FFF2-40B4-BE49-F238E27FC236}">
                  <a16:creationId xmlns:a16="http://schemas.microsoft.com/office/drawing/2014/main" id="{AFF8D7D8-5D96-4FF4-AC24-0F8A4B84D99F}"/>
                </a:ext>
              </a:extLst>
            </p:cNvPr>
            <p:cNvSpPr/>
            <p:nvPr/>
          </p:nvSpPr>
          <p:spPr>
            <a:xfrm>
              <a:off x="5583816" y="4569840"/>
              <a:ext cx="1460078" cy="551854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117">
              <a:extLst>
                <a:ext uri="{FF2B5EF4-FFF2-40B4-BE49-F238E27FC236}">
                  <a16:creationId xmlns:a16="http://schemas.microsoft.com/office/drawing/2014/main" id="{CDCAD0D1-146F-4AB1-A910-C894DAE14B54}"/>
                </a:ext>
              </a:extLst>
            </p:cNvPr>
            <p:cNvGrpSpPr/>
            <p:nvPr/>
          </p:nvGrpSpPr>
          <p:grpSpPr>
            <a:xfrm>
              <a:off x="5652353" y="5114620"/>
              <a:ext cx="1306766" cy="820550"/>
              <a:chOff x="1755435" y="3992043"/>
              <a:chExt cx="2237667" cy="1446386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47" name="Rectangle 1142">
                <a:extLst>
                  <a:ext uri="{FF2B5EF4-FFF2-40B4-BE49-F238E27FC236}">
                    <a16:creationId xmlns:a16="http://schemas.microsoft.com/office/drawing/2014/main" id="{DCBE60BE-C18E-41BB-BC0E-B5EE879D8DAA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143">
                <a:extLst>
                  <a:ext uri="{FF2B5EF4-FFF2-40B4-BE49-F238E27FC236}">
                    <a16:creationId xmlns:a16="http://schemas.microsoft.com/office/drawing/2014/main" id="{4C87B1B0-5E38-4C5F-A7D1-6B6D4503C9C6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1144">
                <a:extLst>
                  <a:ext uri="{FF2B5EF4-FFF2-40B4-BE49-F238E27FC236}">
                    <a16:creationId xmlns:a16="http://schemas.microsoft.com/office/drawing/2014/main" id="{D03707CB-269C-4AFA-A6E6-9157E1361697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145">
                <a:extLst>
                  <a:ext uri="{FF2B5EF4-FFF2-40B4-BE49-F238E27FC236}">
                    <a16:creationId xmlns:a16="http://schemas.microsoft.com/office/drawing/2014/main" id="{D54B35C7-AF45-40C6-9EBC-634462F35702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146">
                <a:extLst>
                  <a:ext uri="{FF2B5EF4-FFF2-40B4-BE49-F238E27FC236}">
                    <a16:creationId xmlns:a16="http://schemas.microsoft.com/office/drawing/2014/main" id="{B84AC179-6E93-4D16-89BA-8A969ECC1FB0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1118">
              <a:extLst>
                <a:ext uri="{FF2B5EF4-FFF2-40B4-BE49-F238E27FC236}">
                  <a16:creationId xmlns:a16="http://schemas.microsoft.com/office/drawing/2014/main" id="{7EB11A74-AE8D-45D6-A29C-2F887C2206A7}"/>
                </a:ext>
              </a:extLst>
            </p:cNvPr>
            <p:cNvSpPr/>
            <p:nvPr/>
          </p:nvSpPr>
          <p:spPr>
            <a:xfrm>
              <a:off x="6078744" y="5190437"/>
              <a:ext cx="469397" cy="239393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19">
              <a:extLst>
                <a:ext uri="{FF2B5EF4-FFF2-40B4-BE49-F238E27FC236}">
                  <a16:creationId xmlns:a16="http://schemas.microsoft.com/office/drawing/2014/main" id="{72859709-D3A5-4F1C-9397-28E7A58CC627}"/>
                </a:ext>
              </a:extLst>
            </p:cNvPr>
            <p:cNvSpPr/>
            <p:nvPr/>
          </p:nvSpPr>
          <p:spPr>
            <a:xfrm>
              <a:off x="6107445" y="5504872"/>
              <a:ext cx="213599" cy="4302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20">
              <a:extLst>
                <a:ext uri="{FF2B5EF4-FFF2-40B4-BE49-F238E27FC236}">
                  <a16:creationId xmlns:a16="http://schemas.microsoft.com/office/drawing/2014/main" id="{9991744B-AA67-4E7D-AB6B-60F711B28BC1}"/>
                </a:ext>
              </a:extLst>
            </p:cNvPr>
            <p:cNvSpPr/>
            <p:nvPr/>
          </p:nvSpPr>
          <p:spPr>
            <a:xfrm>
              <a:off x="6325640" y="5504872"/>
              <a:ext cx="213599" cy="4302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1121">
              <a:extLst>
                <a:ext uri="{FF2B5EF4-FFF2-40B4-BE49-F238E27FC236}">
                  <a16:creationId xmlns:a16="http://schemas.microsoft.com/office/drawing/2014/main" id="{EC55D856-88AF-483F-850A-64C51C2BC266}"/>
                </a:ext>
              </a:extLst>
            </p:cNvPr>
            <p:cNvSpPr/>
            <p:nvPr/>
          </p:nvSpPr>
          <p:spPr>
            <a:xfrm>
              <a:off x="4902035" y="5885255"/>
              <a:ext cx="2822814" cy="15234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1122">
              <a:extLst>
                <a:ext uri="{FF2B5EF4-FFF2-40B4-BE49-F238E27FC236}">
                  <a16:creationId xmlns:a16="http://schemas.microsoft.com/office/drawing/2014/main" id="{CF2BEAA1-30A7-48B3-A920-BFFDDD50E3D9}"/>
                </a:ext>
              </a:extLst>
            </p:cNvPr>
            <p:cNvSpPr/>
            <p:nvPr/>
          </p:nvSpPr>
          <p:spPr>
            <a:xfrm>
              <a:off x="4820194" y="6061210"/>
              <a:ext cx="2986496" cy="181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1123">
              <a:extLst>
                <a:ext uri="{FF2B5EF4-FFF2-40B4-BE49-F238E27FC236}">
                  <a16:creationId xmlns:a16="http://schemas.microsoft.com/office/drawing/2014/main" id="{C45AF60C-3117-437F-AACE-46F47060151C}"/>
                </a:ext>
              </a:extLst>
            </p:cNvPr>
            <p:cNvSpPr/>
            <p:nvPr/>
          </p:nvSpPr>
          <p:spPr>
            <a:xfrm>
              <a:off x="4879678" y="6225896"/>
              <a:ext cx="2867528" cy="979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124">
              <a:extLst>
                <a:ext uri="{FF2B5EF4-FFF2-40B4-BE49-F238E27FC236}">
                  <a16:creationId xmlns:a16="http://schemas.microsoft.com/office/drawing/2014/main" id="{4C47B05D-8495-4848-AE5A-CE24AEE4D22A}"/>
                </a:ext>
              </a:extLst>
            </p:cNvPr>
            <p:cNvSpPr/>
            <p:nvPr/>
          </p:nvSpPr>
          <p:spPr>
            <a:xfrm>
              <a:off x="6193745" y="6098876"/>
              <a:ext cx="889097" cy="38065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125">
              <a:extLst>
                <a:ext uri="{FF2B5EF4-FFF2-40B4-BE49-F238E27FC236}">
                  <a16:creationId xmlns:a16="http://schemas.microsoft.com/office/drawing/2014/main" id="{0F738BDD-FE37-4F5B-B6B2-5854D87BC98C}"/>
                </a:ext>
              </a:extLst>
            </p:cNvPr>
            <p:cNvSpPr/>
            <p:nvPr/>
          </p:nvSpPr>
          <p:spPr>
            <a:xfrm>
              <a:off x="5495766" y="6165802"/>
              <a:ext cx="747713" cy="38065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ectangle: Rounded Corners 1126">
              <a:extLst>
                <a:ext uri="{FF2B5EF4-FFF2-40B4-BE49-F238E27FC236}">
                  <a16:creationId xmlns:a16="http://schemas.microsoft.com/office/drawing/2014/main" id="{FB13AE3F-FD3C-423A-BFA1-D8B262478E30}"/>
                </a:ext>
              </a:extLst>
            </p:cNvPr>
            <p:cNvSpPr/>
            <p:nvPr/>
          </p:nvSpPr>
          <p:spPr>
            <a:xfrm>
              <a:off x="5592108" y="5886830"/>
              <a:ext cx="1458225" cy="152348"/>
            </a:xfrm>
            <a:prstGeom prst="roundRect">
              <a:avLst>
                <a:gd name="adj" fmla="val 32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: Rounded Corners 1127">
              <a:extLst>
                <a:ext uri="{FF2B5EF4-FFF2-40B4-BE49-F238E27FC236}">
                  <a16:creationId xmlns:a16="http://schemas.microsoft.com/office/drawing/2014/main" id="{506AF7D5-0885-4070-8106-A5E73345D260}"/>
                </a:ext>
              </a:extLst>
            </p:cNvPr>
            <p:cNvSpPr/>
            <p:nvPr/>
          </p:nvSpPr>
          <p:spPr>
            <a:xfrm>
              <a:off x="4879678" y="5969935"/>
              <a:ext cx="2867528" cy="9798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1128">
              <a:extLst>
                <a:ext uri="{FF2B5EF4-FFF2-40B4-BE49-F238E27FC236}">
                  <a16:creationId xmlns:a16="http://schemas.microsoft.com/office/drawing/2014/main" id="{23A0B75E-963B-4460-B215-6D7EBEA7247F}"/>
                </a:ext>
              </a:extLst>
            </p:cNvPr>
            <p:cNvGrpSpPr/>
            <p:nvPr/>
          </p:nvGrpSpPr>
          <p:grpSpPr>
            <a:xfrm>
              <a:off x="4624355" y="4978573"/>
              <a:ext cx="798359" cy="1141073"/>
              <a:chOff x="-4879" y="3800380"/>
              <a:chExt cx="1367087" cy="1953939"/>
            </a:xfrm>
          </p:grpSpPr>
          <p:sp>
            <p:nvSpPr>
              <p:cNvPr id="43" name="Rectangle: Rounded Corners 1138">
                <a:extLst>
                  <a:ext uri="{FF2B5EF4-FFF2-40B4-BE49-F238E27FC236}">
                    <a16:creationId xmlns:a16="http://schemas.microsoft.com/office/drawing/2014/main" id="{440CA4BF-97CF-4E28-93B1-67705E9D135F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: Rounded Corners 1139">
                <a:extLst>
                  <a:ext uri="{FF2B5EF4-FFF2-40B4-BE49-F238E27FC236}">
                    <a16:creationId xmlns:a16="http://schemas.microsoft.com/office/drawing/2014/main" id="{DE0325E5-9567-427F-B09F-052A133636D0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Rounded Corners 1140">
                <a:extLst>
                  <a:ext uri="{FF2B5EF4-FFF2-40B4-BE49-F238E27FC236}">
                    <a16:creationId xmlns:a16="http://schemas.microsoft.com/office/drawing/2014/main" id="{0AF9F855-4E3F-4D1C-8EDB-0DF10334B1FE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: Rounded Corners 1141">
                <a:extLst>
                  <a:ext uri="{FF2B5EF4-FFF2-40B4-BE49-F238E27FC236}">
                    <a16:creationId xmlns:a16="http://schemas.microsoft.com/office/drawing/2014/main" id="{C91C2983-675B-4974-B20D-F0DAFC50BC94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1129">
              <a:extLst>
                <a:ext uri="{FF2B5EF4-FFF2-40B4-BE49-F238E27FC236}">
                  <a16:creationId xmlns:a16="http://schemas.microsoft.com/office/drawing/2014/main" id="{1EA3698B-B8F4-4224-B912-3B32D32C4987}"/>
                </a:ext>
              </a:extLst>
            </p:cNvPr>
            <p:cNvGrpSpPr/>
            <p:nvPr/>
          </p:nvGrpSpPr>
          <p:grpSpPr>
            <a:xfrm>
              <a:off x="7175744" y="4980812"/>
              <a:ext cx="798359" cy="1141073"/>
              <a:chOff x="-4879" y="3800380"/>
              <a:chExt cx="1367087" cy="1953939"/>
            </a:xfrm>
          </p:grpSpPr>
          <p:sp>
            <p:nvSpPr>
              <p:cNvPr id="39" name="Rectangle: Rounded Corners 1134">
                <a:extLst>
                  <a:ext uri="{FF2B5EF4-FFF2-40B4-BE49-F238E27FC236}">
                    <a16:creationId xmlns:a16="http://schemas.microsoft.com/office/drawing/2014/main" id="{0FCB3573-55A6-4E9F-B49C-EAED96AF9332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1135">
                <a:extLst>
                  <a:ext uri="{FF2B5EF4-FFF2-40B4-BE49-F238E27FC236}">
                    <a16:creationId xmlns:a16="http://schemas.microsoft.com/office/drawing/2014/main" id="{3B5F4D9A-7FFA-4BDC-9F02-BA654A5093FC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1136">
                <a:extLst>
                  <a:ext uri="{FF2B5EF4-FFF2-40B4-BE49-F238E27FC236}">
                    <a16:creationId xmlns:a16="http://schemas.microsoft.com/office/drawing/2014/main" id="{6130E408-1806-41C7-9718-F90E22B4A1D5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1137">
                <a:extLst>
                  <a:ext uri="{FF2B5EF4-FFF2-40B4-BE49-F238E27FC236}">
                    <a16:creationId xmlns:a16="http://schemas.microsoft.com/office/drawing/2014/main" id="{A62EA1F1-753F-4A16-91F7-3EF46EC3D99E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: Rounded Corners 1130">
              <a:extLst>
                <a:ext uri="{FF2B5EF4-FFF2-40B4-BE49-F238E27FC236}">
                  <a16:creationId xmlns:a16="http://schemas.microsoft.com/office/drawing/2014/main" id="{C7E7D431-9EA6-4B08-A138-1E585B5A75E4}"/>
                </a:ext>
              </a:extLst>
            </p:cNvPr>
            <p:cNvSpPr/>
            <p:nvPr/>
          </p:nvSpPr>
          <p:spPr>
            <a:xfrm>
              <a:off x="5133438" y="5723154"/>
              <a:ext cx="139166" cy="183555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1131">
              <a:extLst>
                <a:ext uri="{FF2B5EF4-FFF2-40B4-BE49-F238E27FC236}">
                  <a16:creationId xmlns:a16="http://schemas.microsoft.com/office/drawing/2014/main" id="{AF9A2C72-3FAD-44FC-8380-85FBA8325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3968" y="5766700"/>
              <a:ext cx="307153" cy="160199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Isosceles Triangle 1132">
              <a:extLst>
                <a:ext uri="{FF2B5EF4-FFF2-40B4-BE49-F238E27FC236}">
                  <a16:creationId xmlns:a16="http://schemas.microsoft.com/office/drawing/2014/main" id="{966E65A1-5810-4617-8562-9C65CC031691}"/>
                </a:ext>
              </a:extLst>
            </p:cNvPr>
            <p:cNvSpPr/>
            <p:nvPr/>
          </p:nvSpPr>
          <p:spPr>
            <a:xfrm>
              <a:off x="5827183" y="4658073"/>
              <a:ext cx="972519" cy="3122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133">
              <a:extLst>
                <a:ext uri="{FF2B5EF4-FFF2-40B4-BE49-F238E27FC236}">
                  <a16:creationId xmlns:a16="http://schemas.microsoft.com/office/drawing/2014/main" id="{9635CBF2-D18D-4EFD-B577-6246FA9F58D6}"/>
                </a:ext>
              </a:extLst>
            </p:cNvPr>
            <p:cNvSpPr/>
            <p:nvPr/>
          </p:nvSpPr>
          <p:spPr>
            <a:xfrm>
              <a:off x="4639051" y="6306028"/>
              <a:ext cx="3348782" cy="524487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997016E-3C2D-4A17-B3CC-8B4805E5F8EC}"/>
              </a:ext>
            </a:extLst>
          </p:cNvPr>
          <p:cNvGrpSpPr/>
          <p:nvPr/>
        </p:nvGrpSpPr>
        <p:grpSpPr>
          <a:xfrm>
            <a:off x="5113778" y="4502836"/>
            <a:ext cx="2248702" cy="2333139"/>
            <a:chOff x="1993784" y="613120"/>
            <a:chExt cx="2654154" cy="275381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5FF5EDE-F8A9-4BE1-94D3-847E668C0A93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EA926624-3D5E-451B-8948-381F577BB4D2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7252A18B-FBB4-4D9B-8CF8-02866EDDBCB8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D28F2C42-1E85-48B3-8FD3-360C94115E54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63A91C2C-47AD-4CE3-888C-ACAA79957DDA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CB26D67-DE71-4A98-A122-A0F2B79C4061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A4275FB-4597-4DDC-B2D4-56390B537F78}"/>
              </a:ext>
            </a:extLst>
          </p:cNvPr>
          <p:cNvGrpSpPr/>
          <p:nvPr/>
        </p:nvGrpSpPr>
        <p:grpSpPr>
          <a:xfrm>
            <a:off x="157820" y="634421"/>
            <a:ext cx="2926592" cy="2960280"/>
            <a:chOff x="369152" y="1617134"/>
            <a:chExt cx="3546035" cy="3586857"/>
          </a:xfrm>
          <a:solidFill>
            <a:schemeClr val="accent1"/>
          </a:solidFill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D9CF2508-4A32-44C5-8F0C-3B90009C23FC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80" name="Rectangle 14">
                <a:extLst>
                  <a:ext uri="{FF2B5EF4-FFF2-40B4-BE49-F238E27FC236}">
                    <a16:creationId xmlns:a16="http://schemas.microsoft.com/office/drawing/2014/main" id="{CF4CEAE7-1AAB-4FD2-8C5B-BD3DA8BC5AA3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ight Triangle 13">
                <a:extLst>
                  <a:ext uri="{FF2B5EF4-FFF2-40B4-BE49-F238E27FC236}">
                    <a16:creationId xmlns:a16="http://schemas.microsoft.com/office/drawing/2014/main" id="{FBFB2ACE-A9DF-4975-85AE-BF153919A13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Rectangle 24">
                <a:extLst>
                  <a:ext uri="{FF2B5EF4-FFF2-40B4-BE49-F238E27FC236}">
                    <a16:creationId xmlns:a16="http://schemas.microsoft.com/office/drawing/2014/main" id="{8955A54A-21BD-46E3-ACA6-FC8ECEDBC0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41">
                <a:extLst>
                  <a:ext uri="{FF2B5EF4-FFF2-40B4-BE49-F238E27FC236}">
                    <a16:creationId xmlns:a16="http://schemas.microsoft.com/office/drawing/2014/main" id="{B0FFB29E-F63B-4A6E-966D-9608B208D99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4" name="Isosceles Triangle 3">
                <a:extLst>
                  <a:ext uri="{FF2B5EF4-FFF2-40B4-BE49-F238E27FC236}">
                    <a16:creationId xmlns:a16="http://schemas.microsoft.com/office/drawing/2014/main" id="{CF10580D-A26C-4FEC-8A73-AFC3E01CB0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3583B10D-5107-491A-B4C7-AB6D27932BC8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75" name="Rectangle 14">
                <a:extLst>
                  <a:ext uri="{FF2B5EF4-FFF2-40B4-BE49-F238E27FC236}">
                    <a16:creationId xmlns:a16="http://schemas.microsoft.com/office/drawing/2014/main" id="{0A6C12F7-BF3B-4DFC-880B-E22A8AF1464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ight Triangle 13">
                <a:extLst>
                  <a:ext uri="{FF2B5EF4-FFF2-40B4-BE49-F238E27FC236}">
                    <a16:creationId xmlns:a16="http://schemas.microsoft.com/office/drawing/2014/main" id="{8C750C9C-2A7A-41DB-AE3D-629DCBAF06E4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2050FF97-3C6F-4EC1-A411-9FA7A62414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Rectangle 41">
                <a:extLst>
                  <a:ext uri="{FF2B5EF4-FFF2-40B4-BE49-F238E27FC236}">
                    <a16:creationId xmlns:a16="http://schemas.microsoft.com/office/drawing/2014/main" id="{7D633869-66A3-4BC3-B99E-974BBDBE7EE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Isosceles Triangle 3">
                <a:extLst>
                  <a:ext uri="{FF2B5EF4-FFF2-40B4-BE49-F238E27FC236}">
                    <a16:creationId xmlns:a16="http://schemas.microsoft.com/office/drawing/2014/main" id="{2D16FFB8-40D6-408F-88BC-781CBFAF16D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" name="Group 5">
              <a:extLst>
                <a:ext uri="{FF2B5EF4-FFF2-40B4-BE49-F238E27FC236}">
                  <a16:creationId xmlns:a16="http://schemas.microsoft.com/office/drawing/2014/main" id="{1A67D9F6-A1FA-4720-BF55-A4FEF8EC39A8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  <a:grpFill/>
          </p:grpSpPr>
          <p:sp>
            <p:nvSpPr>
              <p:cNvPr id="70" name="Rectangle 14">
                <a:extLst>
                  <a:ext uri="{FF2B5EF4-FFF2-40B4-BE49-F238E27FC236}">
                    <a16:creationId xmlns:a16="http://schemas.microsoft.com/office/drawing/2014/main" id="{715674FA-02F8-4EF6-B3FA-000FE0459B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Right Triangle 13">
                <a:extLst>
                  <a:ext uri="{FF2B5EF4-FFF2-40B4-BE49-F238E27FC236}">
                    <a16:creationId xmlns:a16="http://schemas.microsoft.com/office/drawing/2014/main" id="{352DA5AB-7A1C-481B-ACD8-DAA2A794D78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0505DCA8-6DA9-4552-AEDF-8F2170E0EF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D8506BBF-1929-463C-B796-3247E11638F7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Isosceles Triangle 3">
                <a:extLst>
                  <a:ext uri="{FF2B5EF4-FFF2-40B4-BE49-F238E27FC236}">
                    <a16:creationId xmlns:a16="http://schemas.microsoft.com/office/drawing/2014/main" id="{76F0BB3F-CB4B-4846-99E8-8CFEA1F2C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3" name="Group 6">
              <a:extLst>
                <a:ext uri="{FF2B5EF4-FFF2-40B4-BE49-F238E27FC236}">
                  <a16:creationId xmlns:a16="http://schemas.microsoft.com/office/drawing/2014/main" id="{590199BF-0054-4F8E-8346-DFF61112A727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  <a:grpFill/>
          </p:grpSpPr>
          <p:sp>
            <p:nvSpPr>
              <p:cNvPr id="65" name="Rectangle 14">
                <a:extLst>
                  <a:ext uri="{FF2B5EF4-FFF2-40B4-BE49-F238E27FC236}">
                    <a16:creationId xmlns:a16="http://schemas.microsoft.com/office/drawing/2014/main" id="{6298D6CD-901C-4BA9-AF78-E2B266C3B2A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ight Triangle 13">
                <a:extLst>
                  <a:ext uri="{FF2B5EF4-FFF2-40B4-BE49-F238E27FC236}">
                    <a16:creationId xmlns:a16="http://schemas.microsoft.com/office/drawing/2014/main" id="{2BCB89A9-FC6C-4BF5-AEB7-463DA9A867EB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5D4C4643-5CDF-4F15-A25F-CB98679458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77B3213F-05F4-498F-9DC8-E0F757AB9FF6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Isosceles Triangle 3">
                <a:extLst>
                  <a:ext uri="{FF2B5EF4-FFF2-40B4-BE49-F238E27FC236}">
                    <a16:creationId xmlns:a16="http://schemas.microsoft.com/office/drawing/2014/main" id="{042956C5-CD71-479E-9F9C-36893893EF0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93357330-2F4D-4EB1-B3D8-7A2803EF97DF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5" name="Group 29">
            <a:extLst>
              <a:ext uri="{FF2B5EF4-FFF2-40B4-BE49-F238E27FC236}">
                <a16:creationId xmlns:a16="http://schemas.microsoft.com/office/drawing/2014/main" id="{610F0289-42A1-47D4-86C1-6BEF34829A79}"/>
              </a:ext>
            </a:extLst>
          </p:cNvPr>
          <p:cNvGrpSpPr/>
          <p:nvPr/>
        </p:nvGrpSpPr>
        <p:grpSpPr>
          <a:xfrm>
            <a:off x="590574" y="1148489"/>
            <a:ext cx="1962770" cy="1961762"/>
            <a:chOff x="4574848" y="1897856"/>
            <a:chExt cx="3028217" cy="3026664"/>
          </a:xfrm>
        </p:grpSpPr>
        <p:sp>
          <p:nvSpPr>
            <p:cNvPr id="86" name="Freeform: Shape 30">
              <a:extLst>
                <a:ext uri="{FF2B5EF4-FFF2-40B4-BE49-F238E27FC236}">
                  <a16:creationId xmlns:a16="http://schemas.microsoft.com/office/drawing/2014/main" id="{280582D3-72D0-4598-B98F-D0BBFC74950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31">
              <a:extLst>
                <a:ext uri="{FF2B5EF4-FFF2-40B4-BE49-F238E27FC236}">
                  <a16:creationId xmlns:a16="http://schemas.microsoft.com/office/drawing/2014/main" id="{E7056456-2610-4969-B5D2-F8714D78566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8" name="Diagonal Stripe 18">
            <a:extLst>
              <a:ext uri="{FF2B5EF4-FFF2-40B4-BE49-F238E27FC236}">
                <a16:creationId xmlns:a16="http://schemas.microsoft.com/office/drawing/2014/main" id="{651C7F80-606A-4514-B651-014368802313}"/>
              </a:ext>
            </a:extLst>
          </p:cNvPr>
          <p:cNvSpPr>
            <a:spLocks noChangeAspect="1"/>
          </p:cNvSpPr>
          <p:nvPr/>
        </p:nvSpPr>
        <p:spPr>
          <a:xfrm rot="2848566">
            <a:off x="10883334" y="2349041"/>
            <a:ext cx="1092996" cy="1091370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89" name="Graphic 1">
            <a:extLst>
              <a:ext uri="{FF2B5EF4-FFF2-40B4-BE49-F238E27FC236}">
                <a16:creationId xmlns:a16="http://schemas.microsoft.com/office/drawing/2014/main" id="{2DC18A22-0460-4816-9DDF-FEFB21CAB29C}"/>
              </a:ext>
            </a:extLst>
          </p:cNvPr>
          <p:cNvGrpSpPr/>
          <p:nvPr/>
        </p:nvGrpSpPr>
        <p:grpSpPr>
          <a:xfrm>
            <a:off x="10169999" y="1410166"/>
            <a:ext cx="1416188" cy="725590"/>
            <a:chOff x="130630" y="113212"/>
            <a:chExt cx="2604286" cy="1334316"/>
          </a:xfrm>
          <a:solidFill>
            <a:schemeClr val="accent5"/>
          </a:solidFill>
        </p:grpSpPr>
        <p:sp>
          <p:nvSpPr>
            <p:cNvPr id="90" name="Freeform: Shape 36">
              <a:extLst>
                <a:ext uri="{FF2B5EF4-FFF2-40B4-BE49-F238E27FC236}">
                  <a16:creationId xmlns:a16="http://schemas.microsoft.com/office/drawing/2014/main" id="{09E76D10-6E46-4D8B-AAED-DDFD03FC0B69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7">
              <a:extLst>
                <a:ext uri="{FF2B5EF4-FFF2-40B4-BE49-F238E27FC236}">
                  <a16:creationId xmlns:a16="http://schemas.microsoft.com/office/drawing/2014/main" id="{35A9DF4B-DE88-45B7-A840-647FFD87E830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8">
              <a:extLst>
                <a:ext uri="{FF2B5EF4-FFF2-40B4-BE49-F238E27FC236}">
                  <a16:creationId xmlns:a16="http://schemas.microsoft.com/office/drawing/2014/main" id="{99951AD9-5AA6-4F00-A44F-D6B5AA51F7AB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">
              <a:extLst>
                <a:ext uri="{FF2B5EF4-FFF2-40B4-BE49-F238E27FC236}">
                  <a16:creationId xmlns:a16="http://schemas.microsoft.com/office/drawing/2014/main" id="{4FE949FF-CF8B-4DE3-82D6-398058171EA3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E4037FB1-EF48-45AE-8CBF-FE4D88528772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1">
              <a:extLst>
                <a:ext uri="{FF2B5EF4-FFF2-40B4-BE49-F238E27FC236}">
                  <a16:creationId xmlns:a16="http://schemas.microsoft.com/office/drawing/2014/main" id="{5084470F-0E10-4038-8166-C9A25D0F5A74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">
              <a:extLst>
                <a:ext uri="{FF2B5EF4-FFF2-40B4-BE49-F238E27FC236}">
                  <a16:creationId xmlns:a16="http://schemas.microsoft.com/office/drawing/2014/main" id="{96D24DC7-61EB-419C-B7E4-4FDAAF60EB5E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">
              <a:extLst>
                <a:ext uri="{FF2B5EF4-FFF2-40B4-BE49-F238E27FC236}">
                  <a16:creationId xmlns:a16="http://schemas.microsoft.com/office/drawing/2014/main" id="{B2F75A16-33D3-4C78-A3C0-8EC31302EEDD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4">
              <a:extLst>
                <a:ext uri="{FF2B5EF4-FFF2-40B4-BE49-F238E27FC236}">
                  <a16:creationId xmlns:a16="http://schemas.microsoft.com/office/drawing/2014/main" id="{1CA05DBB-1908-44D1-A6DF-7E633BD3C9CE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5">
              <a:extLst>
                <a:ext uri="{FF2B5EF4-FFF2-40B4-BE49-F238E27FC236}">
                  <a16:creationId xmlns:a16="http://schemas.microsoft.com/office/drawing/2014/main" id="{E6C5942E-824C-48D1-A0D1-3AB793E93D75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6">
              <a:extLst>
                <a:ext uri="{FF2B5EF4-FFF2-40B4-BE49-F238E27FC236}">
                  <a16:creationId xmlns:a16="http://schemas.microsoft.com/office/drawing/2014/main" id="{59C97753-C0B3-4A86-BB89-89B68AB1EBE9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7">
              <a:extLst>
                <a:ext uri="{FF2B5EF4-FFF2-40B4-BE49-F238E27FC236}">
                  <a16:creationId xmlns:a16="http://schemas.microsoft.com/office/drawing/2014/main" id="{95C9F15E-D09C-4854-A2D5-F9644D7FBED4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8">
              <a:extLst>
                <a:ext uri="{FF2B5EF4-FFF2-40B4-BE49-F238E27FC236}">
                  <a16:creationId xmlns:a16="http://schemas.microsoft.com/office/drawing/2014/main" id="{FB0EFDDA-40BF-4FBE-BD4E-0DA58DB82589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29">
            <a:extLst>
              <a:ext uri="{FF2B5EF4-FFF2-40B4-BE49-F238E27FC236}">
                <a16:creationId xmlns:a16="http://schemas.microsoft.com/office/drawing/2014/main" id="{CE8D8167-0A3D-4B00-B97C-5E1AB60E32D4}"/>
              </a:ext>
            </a:extLst>
          </p:cNvPr>
          <p:cNvGrpSpPr/>
          <p:nvPr/>
        </p:nvGrpSpPr>
        <p:grpSpPr>
          <a:xfrm>
            <a:off x="5575605" y="1080350"/>
            <a:ext cx="1348682" cy="1209157"/>
            <a:chOff x="4794869" y="2803448"/>
            <a:chExt cx="2781228" cy="2493501"/>
          </a:xfrm>
        </p:grpSpPr>
        <p:sp>
          <p:nvSpPr>
            <p:cNvPr id="104" name="Freeform: Shape 30">
              <a:extLst>
                <a:ext uri="{FF2B5EF4-FFF2-40B4-BE49-F238E27FC236}">
                  <a16:creationId xmlns:a16="http://schemas.microsoft.com/office/drawing/2014/main" id="{855C7A44-88BF-4C7C-8ABC-4020F4D24A60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:a16="http://schemas.microsoft.com/office/drawing/2014/main" id="{6C00A9E5-BAED-4177-B487-0DC641915EE9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6" name="Rectangle 14">
            <a:extLst>
              <a:ext uri="{FF2B5EF4-FFF2-40B4-BE49-F238E27FC236}">
                <a16:creationId xmlns:a16="http://schemas.microsoft.com/office/drawing/2014/main" id="{D81C45A6-A1B4-4D1B-92DB-9608B1D02DB0}"/>
              </a:ext>
            </a:extLst>
          </p:cNvPr>
          <p:cNvSpPr/>
          <p:nvPr/>
        </p:nvSpPr>
        <p:spPr>
          <a:xfrm>
            <a:off x="7116327" y="1342493"/>
            <a:ext cx="864028" cy="864028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C4C9A72E-9904-4E0C-A7F8-FC74A9D6CAC3}"/>
              </a:ext>
            </a:extLst>
          </p:cNvPr>
          <p:cNvSpPr>
            <a:spLocks/>
          </p:cNvSpPr>
          <p:nvPr/>
        </p:nvSpPr>
        <p:spPr>
          <a:xfrm>
            <a:off x="9284660" y="1417274"/>
            <a:ext cx="772412" cy="772412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8" name="Freeform: Shape 17">
            <a:extLst>
              <a:ext uri="{FF2B5EF4-FFF2-40B4-BE49-F238E27FC236}">
                <a16:creationId xmlns:a16="http://schemas.microsoft.com/office/drawing/2014/main" id="{BEFC41CE-F78C-4FAE-BCBF-9E7BEC63CAA8}"/>
              </a:ext>
            </a:extLst>
          </p:cNvPr>
          <p:cNvSpPr/>
          <p:nvPr/>
        </p:nvSpPr>
        <p:spPr>
          <a:xfrm>
            <a:off x="8172091" y="1335094"/>
            <a:ext cx="972556" cy="854862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D319EC0F-28CB-40B7-916C-2D8CEC1C2794}"/>
              </a:ext>
            </a:extLst>
          </p:cNvPr>
          <p:cNvGrpSpPr/>
          <p:nvPr/>
        </p:nvGrpSpPr>
        <p:grpSpPr>
          <a:xfrm>
            <a:off x="10019569" y="4059950"/>
            <a:ext cx="1811472" cy="2474954"/>
            <a:chOff x="1078193" y="1544197"/>
            <a:chExt cx="3485262" cy="4761797"/>
          </a:xfrm>
        </p:grpSpPr>
        <p:sp>
          <p:nvSpPr>
            <p:cNvPr id="110" name="Freeform: Shape 1">
              <a:extLst>
                <a:ext uri="{FF2B5EF4-FFF2-40B4-BE49-F238E27FC236}">
                  <a16:creationId xmlns:a16="http://schemas.microsoft.com/office/drawing/2014/main" id="{AFC20FE3-7784-4330-A003-0CCB109B0854}"/>
                </a:ext>
              </a:extLst>
            </p:cNvPr>
            <p:cNvSpPr/>
            <p:nvPr/>
          </p:nvSpPr>
          <p:spPr>
            <a:xfrm>
              <a:off x="1078193" y="1544197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Graphic 8">
              <a:extLst>
                <a:ext uri="{FF2B5EF4-FFF2-40B4-BE49-F238E27FC236}">
                  <a16:creationId xmlns:a16="http://schemas.microsoft.com/office/drawing/2014/main" id="{AD2E3AAF-123C-4596-904A-D7C4FCA95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1853" y="1580526"/>
              <a:ext cx="1454562" cy="1277937"/>
            </a:xfrm>
            <a:prstGeom prst="rect">
              <a:avLst/>
            </a:prstGeom>
          </p:spPr>
        </p:pic>
        <p:sp>
          <p:nvSpPr>
            <p:cNvPr id="112" name="Rectangle: Rounded Corners 9">
              <a:extLst>
                <a:ext uri="{FF2B5EF4-FFF2-40B4-BE49-F238E27FC236}">
                  <a16:creationId xmlns:a16="http://schemas.microsoft.com/office/drawing/2014/main" id="{B47104F8-D234-4B06-AAF4-A4A89E2D5A36}"/>
                </a:ext>
              </a:extLst>
            </p:cNvPr>
            <p:cNvSpPr/>
            <p:nvPr/>
          </p:nvSpPr>
          <p:spPr>
            <a:xfrm>
              <a:off x="2809446" y="199568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: Rounded Corners 10">
              <a:extLst>
                <a:ext uri="{FF2B5EF4-FFF2-40B4-BE49-F238E27FC236}">
                  <a16:creationId xmlns:a16="http://schemas.microsoft.com/office/drawing/2014/main" id="{7093B504-78C0-493A-8A09-1F92EAFAE9B0}"/>
                </a:ext>
              </a:extLst>
            </p:cNvPr>
            <p:cNvSpPr/>
            <p:nvPr/>
          </p:nvSpPr>
          <p:spPr>
            <a:xfrm>
              <a:off x="2809446" y="225586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">
              <a:extLst>
                <a:ext uri="{FF2B5EF4-FFF2-40B4-BE49-F238E27FC236}">
                  <a16:creationId xmlns:a16="http://schemas.microsoft.com/office/drawing/2014/main" id="{ED49467E-CB9F-4320-A6C9-BC9DE6F89A3E}"/>
                </a:ext>
              </a:extLst>
            </p:cNvPr>
            <p:cNvSpPr/>
            <p:nvPr/>
          </p:nvSpPr>
          <p:spPr>
            <a:xfrm>
              <a:off x="2809446" y="2516042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EC79673-37EC-47EA-8D30-24295DEF68C5}"/>
                </a:ext>
              </a:extLst>
            </p:cNvPr>
            <p:cNvSpPr txBox="1"/>
            <p:nvPr/>
          </p:nvSpPr>
          <p:spPr>
            <a:xfrm flipH="1">
              <a:off x="1141331" y="2842897"/>
              <a:ext cx="3358986" cy="6513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16" name="Group 13">
              <a:extLst>
                <a:ext uri="{FF2B5EF4-FFF2-40B4-BE49-F238E27FC236}">
                  <a16:creationId xmlns:a16="http://schemas.microsoft.com/office/drawing/2014/main" id="{F8DCFD4F-2179-45A6-9006-F410D5890C8D}"/>
                </a:ext>
              </a:extLst>
            </p:cNvPr>
            <p:cNvGrpSpPr/>
            <p:nvPr/>
          </p:nvGrpSpPr>
          <p:grpSpPr>
            <a:xfrm>
              <a:off x="1586384" y="3529896"/>
              <a:ext cx="2468880" cy="517794"/>
              <a:chOff x="1586384" y="3455578"/>
              <a:chExt cx="2468880" cy="517794"/>
            </a:xfrm>
          </p:grpSpPr>
          <p:sp>
            <p:nvSpPr>
              <p:cNvPr id="126" name="Rectangle: Rounded Corners 14">
                <a:extLst>
                  <a:ext uri="{FF2B5EF4-FFF2-40B4-BE49-F238E27FC236}">
                    <a16:creationId xmlns:a16="http://schemas.microsoft.com/office/drawing/2014/main" id="{9C650140-21ED-465F-99A5-AA2C37398CF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5">
                <a:extLst>
                  <a:ext uri="{FF2B5EF4-FFF2-40B4-BE49-F238E27FC236}">
                    <a16:creationId xmlns:a16="http://schemas.microsoft.com/office/drawing/2014/main" id="{FF7FA2D9-9AF4-4E7B-9B12-0B8C3C867DF8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6">
                <a:extLst>
                  <a:ext uri="{FF2B5EF4-FFF2-40B4-BE49-F238E27FC236}">
                    <a16:creationId xmlns:a16="http://schemas.microsoft.com/office/drawing/2014/main" id="{CA3DD455-7AD5-43FC-A979-79765C8BBE4E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7">
              <a:extLst>
                <a:ext uri="{FF2B5EF4-FFF2-40B4-BE49-F238E27FC236}">
                  <a16:creationId xmlns:a16="http://schemas.microsoft.com/office/drawing/2014/main" id="{9B1AF951-BFC0-4003-8D58-7570B45DD096}"/>
                </a:ext>
              </a:extLst>
            </p:cNvPr>
            <p:cNvGrpSpPr/>
            <p:nvPr/>
          </p:nvGrpSpPr>
          <p:grpSpPr>
            <a:xfrm>
              <a:off x="1586384" y="4221224"/>
              <a:ext cx="2468880" cy="517794"/>
              <a:chOff x="1586384" y="3455578"/>
              <a:chExt cx="2468880" cy="517794"/>
            </a:xfrm>
          </p:grpSpPr>
          <p:sp>
            <p:nvSpPr>
              <p:cNvPr id="123" name="Rectangle: Rounded Corners 18">
                <a:extLst>
                  <a:ext uri="{FF2B5EF4-FFF2-40B4-BE49-F238E27FC236}">
                    <a16:creationId xmlns:a16="http://schemas.microsoft.com/office/drawing/2014/main" id="{D3C4AC2E-68C8-4B13-BE8F-715BB3CF1989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9">
                <a:extLst>
                  <a:ext uri="{FF2B5EF4-FFF2-40B4-BE49-F238E27FC236}">
                    <a16:creationId xmlns:a16="http://schemas.microsoft.com/office/drawing/2014/main" id="{0B05AA09-C0DE-4EEA-BC26-D387F960C40B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20">
                <a:extLst>
                  <a:ext uri="{FF2B5EF4-FFF2-40B4-BE49-F238E27FC236}">
                    <a16:creationId xmlns:a16="http://schemas.microsoft.com/office/drawing/2014/main" id="{F5D4FCEB-5579-4AE1-B047-51A31C071CC2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21">
              <a:extLst>
                <a:ext uri="{FF2B5EF4-FFF2-40B4-BE49-F238E27FC236}">
                  <a16:creationId xmlns:a16="http://schemas.microsoft.com/office/drawing/2014/main" id="{D5540A94-04CC-4CC3-A14E-6EFE4D7EB44E}"/>
                </a:ext>
              </a:extLst>
            </p:cNvPr>
            <p:cNvGrpSpPr/>
            <p:nvPr/>
          </p:nvGrpSpPr>
          <p:grpSpPr>
            <a:xfrm>
              <a:off x="1586384" y="4912552"/>
              <a:ext cx="2468880" cy="517794"/>
              <a:chOff x="1586384" y="3455578"/>
              <a:chExt cx="2468880" cy="517794"/>
            </a:xfrm>
          </p:grpSpPr>
          <p:sp>
            <p:nvSpPr>
              <p:cNvPr id="120" name="Rectangle: Rounded Corners 22">
                <a:extLst>
                  <a:ext uri="{FF2B5EF4-FFF2-40B4-BE49-F238E27FC236}">
                    <a16:creationId xmlns:a16="http://schemas.microsoft.com/office/drawing/2014/main" id="{A2A2C156-AFC1-439B-BC93-230F9848028E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23">
                <a:extLst>
                  <a:ext uri="{FF2B5EF4-FFF2-40B4-BE49-F238E27FC236}">
                    <a16:creationId xmlns:a16="http://schemas.microsoft.com/office/drawing/2014/main" id="{705250FC-7BBE-4D7B-AF1C-0092F673CDFF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24">
                <a:extLst>
                  <a:ext uri="{FF2B5EF4-FFF2-40B4-BE49-F238E27FC236}">
                    <a16:creationId xmlns:a16="http://schemas.microsoft.com/office/drawing/2014/main" id="{D2169CB0-09FF-43F4-896C-0634D089EA03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reeform: Shape 25">
              <a:extLst>
                <a:ext uri="{FF2B5EF4-FFF2-40B4-BE49-F238E27FC236}">
                  <a16:creationId xmlns:a16="http://schemas.microsoft.com/office/drawing/2014/main" id="{84C65EAE-CCCB-4746-8DD6-4B28F0834596}"/>
                </a:ext>
              </a:extLst>
            </p:cNvPr>
            <p:cNvSpPr/>
            <p:nvPr/>
          </p:nvSpPr>
          <p:spPr>
            <a:xfrm>
              <a:off x="2517621" y="5604871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2">
            <a:extLst>
              <a:ext uri="{FF2B5EF4-FFF2-40B4-BE49-F238E27FC236}">
                <a16:creationId xmlns:a16="http://schemas.microsoft.com/office/drawing/2014/main" id="{72EE91A9-9E02-4CD5-BCB4-6E19A02EC619}"/>
              </a:ext>
            </a:extLst>
          </p:cNvPr>
          <p:cNvGrpSpPr/>
          <p:nvPr/>
        </p:nvGrpSpPr>
        <p:grpSpPr>
          <a:xfrm rot="2016550">
            <a:off x="9100257" y="4487493"/>
            <a:ext cx="343353" cy="2418419"/>
            <a:chOff x="9328729" y="540163"/>
            <a:chExt cx="908119" cy="6396374"/>
          </a:xfrm>
        </p:grpSpPr>
        <p:sp>
          <p:nvSpPr>
            <p:cNvPr id="130" name="Rectangle 3">
              <a:extLst>
                <a:ext uri="{FF2B5EF4-FFF2-40B4-BE49-F238E27FC236}">
                  <a16:creationId xmlns:a16="http://schemas.microsoft.com/office/drawing/2014/main" id="{4F772413-6E28-43CA-8BD7-DD1707121808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4">
              <a:extLst>
                <a:ext uri="{FF2B5EF4-FFF2-40B4-BE49-F238E27FC236}">
                  <a16:creationId xmlns:a16="http://schemas.microsoft.com/office/drawing/2014/main" id="{18FF81E6-4832-43FE-B7D4-DDC1525A1D60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Top Corners Rounded 5">
              <a:extLst>
                <a:ext uri="{FF2B5EF4-FFF2-40B4-BE49-F238E27FC236}">
                  <a16:creationId xmlns:a16="http://schemas.microsoft.com/office/drawing/2014/main" id="{3D20E5FF-AC14-4D4D-8462-E07FFC7A0693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6">
              <a:extLst>
                <a:ext uri="{FF2B5EF4-FFF2-40B4-BE49-F238E27FC236}">
                  <a16:creationId xmlns:a16="http://schemas.microsoft.com/office/drawing/2014/main" id="{519BFF76-7382-45F5-AD56-F6868527363B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rapezoid 7">
              <a:extLst>
                <a:ext uri="{FF2B5EF4-FFF2-40B4-BE49-F238E27FC236}">
                  <a16:creationId xmlns:a16="http://schemas.microsoft.com/office/drawing/2014/main" id="{28166BF5-BEC3-40B9-BD53-D8CB51B55BD5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47">
            <a:extLst>
              <a:ext uri="{FF2B5EF4-FFF2-40B4-BE49-F238E27FC236}">
                <a16:creationId xmlns:a16="http://schemas.microsoft.com/office/drawing/2014/main" id="{CEC71A5D-B824-49CB-9677-C0527F5B8854}"/>
              </a:ext>
            </a:extLst>
          </p:cNvPr>
          <p:cNvGrpSpPr/>
          <p:nvPr/>
        </p:nvGrpSpPr>
        <p:grpSpPr>
          <a:xfrm>
            <a:off x="4773064" y="2701166"/>
            <a:ext cx="1058291" cy="1540678"/>
            <a:chOff x="3941816" y="1814078"/>
            <a:chExt cx="1781788" cy="2593958"/>
          </a:xfrm>
        </p:grpSpPr>
        <p:grpSp>
          <p:nvGrpSpPr>
            <p:cNvPr id="139" name="Group 48">
              <a:extLst>
                <a:ext uri="{FF2B5EF4-FFF2-40B4-BE49-F238E27FC236}">
                  <a16:creationId xmlns:a16="http://schemas.microsoft.com/office/drawing/2014/main" id="{3B551223-E0ED-4BED-A91D-27BFDE44134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84CC98FA-839B-4798-93C5-808DEF6D1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54">
                <a:extLst>
                  <a:ext uri="{FF2B5EF4-FFF2-40B4-BE49-F238E27FC236}">
                    <a16:creationId xmlns:a16="http://schemas.microsoft.com/office/drawing/2014/main" id="{84D16B4D-507A-4723-ACEB-193D86240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10D949C8-1FE2-49FB-B434-F0B08029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: Shape 56">
                <a:extLst>
                  <a:ext uri="{FF2B5EF4-FFF2-40B4-BE49-F238E27FC236}">
                    <a16:creationId xmlns:a16="http://schemas.microsoft.com/office/drawing/2014/main" id="{3D5F5434-FD3E-4CA7-919E-16DD83E67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Freeform: Shape 57">
                <a:extLst>
                  <a:ext uri="{FF2B5EF4-FFF2-40B4-BE49-F238E27FC236}">
                    <a16:creationId xmlns:a16="http://schemas.microsoft.com/office/drawing/2014/main" id="{1445DBFC-B48A-4EFE-9FA4-B98976E1C41F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0" name="Chevron 2">
              <a:extLst>
                <a:ext uri="{FF2B5EF4-FFF2-40B4-BE49-F238E27FC236}">
                  <a16:creationId xmlns:a16="http://schemas.microsoft.com/office/drawing/2014/main" id="{9B21CDFC-8B98-43F0-8872-62BD2D5B41D0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1" name="Chevron 2">
              <a:extLst>
                <a:ext uri="{FF2B5EF4-FFF2-40B4-BE49-F238E27FC236}">
                  <a16:creationId xmlns:a16="http://schemas.microsoft.com/office/drawing/2014/main" id="{C5D55A0A-8543-4A67-8169-4A8E8DFD0ED8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2" name="Chevron 2">
              <a:extLst>
                <a:ext uri="{FF2B5EF4-FFF2-40B4-BE49-F238E27FC236}">
                  <a16:creationId xmlns:a16="http://schemas.microsoft.com/office/drawing/2014/main" id="{9E0BDDC0-F476-4BDD-B688-27C194841AE5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3" name="Chevron 2">
              <a:extLst>
                <a:ext uri="{FF2B5EF4-FFF2-40B4-BE49-F238E27FC236}">
                  <a16:creationId xmlns:a16="http://schemas.microsoft.com/office/drawing/2014/main" id="{11299BAF-0166-414F-81AE-171FD025F343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aphic 26">
            <a:extLst>
              <a:ext uri="{FF2B5EF4-FFF2-40B4-BE49-F238E27FC236}">
                <a16:creationId xmlns:a16="http://schemas.microsoft.com/office/drawing/2014/main" id="{B7058D17-F72F-46F0-8405-C39A2B740492}"/>
              </a:ext>
            </a:extLst>
          </p:cNvPr>
          <p:cNvGrpSpPr/>
          <p:nvPr/>
        </p:nvGrpSpPr>
        <p:grpSpPr>
          <a:xfrm>
            <a:off x="2719187" y="3007642"/>
            <a:ext cx="2457570" cy="3818235"/>
            <a:chOff x="3888957" y="1818338"/>
            <a:chExt cx="3243730" cy="5039662"/>
          </a:xfrm>
        </p:grpSpPr>
        <p:sp>
          <p:nvSpPr>
            <p:cNvPr id="150" name="Freeform: Shape 430">
              <a:extLst>
                <a:ext uri="{FF2B5EF4-FFF2-40B4-BE49-F238E27FC236}">
                  <a16:creationId xmlns:a16="http://schemas.microsoft.com/office/drawing/2014/main" id="{983C7E7B-39D7-4B9E-9D74-EF2A6EDDF139}"/>
                </a:ext>
              </a:extLst>
            </p:cNvPr>
            <p:cNvSpPr/>
            <p:nvPr/>
          </p:nvSpPr>
          <p:spPr>
            <a:xfrm>
              <a:off x="3888950" y="3053331"/>
              <a:ext cx="2713693" cy="3805687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13693" h="3805687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cubicBezTo>
                    <a:pt x="2303884" y="1449511"/>
                    <a:pt x="2283051" y="1454650"/>
                    <a:pt x="2262053" y="1459071"/>
                  </a:cubicBez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cubicBezTo>
                    <a:pt x="1591756" y="414280"/>
                    <a:pt x="1591756" y="414280"/>
                    <a:pt x="1591756" y="414280"/>
                  </a:cubicBez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cubicBezTo>
                    <a:pt x="1429680" y="299782"/>
                    <a:pt x="1393319" y="273976"/>
                    <a:pt x="1356737" y="248502"/>
                  </a:cubicBezTo>
                  <a:cubicBezTo>
                    <a:pt x="1271472" y="189264"/>
                    <a:pt x="1186096" y="130191"/>
                    <a:pt x="1100775" y="71064"/>
                  </a:cubicBez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cubicBezTo>
                    <a:pt x="65489" y="2247568"/>
                    <a:pt x="124838" y="2323163"/>
                    <a:pt x="184187" y="2398758"/>
                  </a:cubicBezTo>
                  <a:cubicBezTo>
                    <a:pt x="247514" y="2479381"/>
                    <a:pt x="310786" y="2560060"/>
                    <a:pt x="373948" y="2640794"/>
                  </a:cubicBez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cubicBezTo>
                    <a:pt x="504913" y="3581586"/>
                    <a:pt x="585205" y="3604464"/>
                    <a:pt x="665441" y="3627507"/>
                  </a:cubicBez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97381" y="3752227"/>
                    <a:pt x="699371" y="3805221"/>
                  </a:cubicBezTo>
                  <a:cubicBezTo>
                    <a:pt x="706941" y="3805387"/>
                    <a:pt x="714567" y="3805663"/>
                    <a:pt x="722138" y="3805663"/>
                  </a:cubicBezTo>
                  <a:cubicBezTo>
                    <a:pt x="1205989" y="3805663"/>
                    <a:pt x="1689786" y="3805719"/>
                    <a:pt x="2173638" y="3805663"/>
                  </a:cubicBezTo>
                  <a:cubicBezTo>
                    <a:pt x="2225084" y="3805663"/>
                    <a:pt x="2276476" y="3805498"/>
                    <a:pt x="2327922" y="3805442"/>
                  </a:cubicBezTo>
                  <a:cubicBezTo>
                    <a:pt x="2337316" y="3797153"/>
                    <a:pt x="2331846" y="3786930"/>
                    <a:pt x="2331459" y="3777481"/>
                  </a:cubicBezTo>
                  <a:cubicBezTo>
                    <a:pt x="2330685" y="3759024"/>
                    <a:pt x="2333227" y="3755654"/>
                    <a:pt x="2351628" y="3755322"/>
                  </a:cubicBezTo>
                  <a:cubicBezTo>
                    <a:pt x="2379645" y="3754824"/>
                    <a:pt x="2407662" y="3755433"/>
                    <a:pt x="2435678" y="3755101"/>
                  </a:cubicBezTo>
                  <a:cubicBezTo>
                    <a:pt x="2462645" y="3754769"/>
                    <a:pt x="2466789" y="3750348"/>
                    <a:pt x="2464247" y="3724321"/>
                  </a:cubicBezTo>
                  <a:cubicBezTo>
                    <a:pt x="2459384" y="3674422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cubicBezTo>
                    <a:pt x="2443028" y="1899323"/>
                    <a:pt x="2519507" y="1872688"/>
                    <a:pt x="2597036" y="1849313"/>
                  </a:cubicBezTo>
                  <a:cubicBezTo>
                    <a:pt x="2629694" y="1839090"/>
                    <a:pt x="2662076" y="1828093"/>
                    <a:pt x="2694734" y="1817815"/>
                  </a:cubicBez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431">
              <a:extLst>
                <a:ext uri="{FF2B5EF4-FFF2-40B4-BE49-F238E27FC236}">
                  <a16:creationId xmlns:a16="http://schemas.microsoft.com/office/drawing/2014/main" id="{6D2FA747-539F-4AAF-B32D-074A03E23B5E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432">
              <a:extLst>
                <a:ext uri="{FF2B5EF4-FFF2-40B4-BE49-F238E27FC236}">
                  <a16:creationId xmlns:a16="http://schemas.microsoft.com/office/drawing/2014/main" id="{72E73571-25F9-40A5-886C-4606DE1CFBD3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433">
              <a:extLst>
                <a:ext uri="{FF2B5EF4-FFF2-40B4-BE49-F238E27FC236}">
                  <a16:creationId xmlns:a16="http://schemas.microsoft.com/office/drawing/2014/main" id="{76F942A6-ECAE-4FB3-A997-FD7977B295F4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434">
              <a:extLst>
                <a:ext uri="{FF2B5EF4-FFF2-40B4-BE49-F238E27FC236}">
                  <a16:creationId xmlns:a16="http://schemas.microsoft.com/office/drawing/2014/main" id="{DD6A23D9-1037-4548-A872-C3E099E0567B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435">
              <a:extLst>
                <a:ext uri="{FF2B5EF4-FFF2-40B4-BE49-F238E27FC236}">
                  <a16:creationId xmlns:a16="http://schemas.microsoft.com/office/drawing/2014/main" id="{12E688B3-AEDE-419B-93CA-A0F90035C35E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436">
              <a:extLst>
                <a:ext uri="{FF2B5EF4-FFF2-40B4-BE49-F238E27FC236}">
                  <a16:creationId xmlns:a16="http://schemas.microsoft.com/office/drawing/2014/main" id="{D7B25420-630A-42F7-9B31-29C141A79C40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437">
              <a:extLst>
                <a:ext uri="{FF2B5EF4-FFF2-40B4-BE49-F238E27FC236}">
                  <a16:creationId xmlns:a16="http://schemas.microsoft.com/office/drawing/2014/main" id="{787817CE-17EA-481D-A242-CBCA0080E695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438">
              <a:extLst>
                <a:ext uri="{FF2B5EF4-FFF2-40B4-BE49-F238E27FC236}">
                  <a16:creationId xmlns:a16="http://schemas.microsoft.com/office/drawing/2014/main" id="{E2EF7E1F-21FE-421E-9800-4A4ADC8D49FB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439">
              <a:extLst>
                <a:ext uri="{FF2B5EF4-FFF2-40B4-BE49-F238E27FC236}">
                  <a16:creationId xmlns:a16="http://schemas.microsoft.com/office/drawing/2014/main" id="{66E6F7BD-9C0A-45C1-B76F-FBF134062AB1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440">
              <a:extLst>
                <a:ext uri="{FF2B5EF4-FFF2-40B4-BE49-F238E27FC236}">
                  <a16:creationId xmlns:a16="http://schemas.microsoft.com/office/drawing/2014/main" id="{36D577F5-D67E-491D-B379-2FF3B42315DE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38">
            <a:extLst>
              <a:ext uri="{FF2B5EF4-FFF2-40B4-BE49-F238E27FC236}">
                <a16:creationId xmlns:a16="http://schemas.microsoft.com/office/drawing/2014/main" id="{1164CC7B-0321-459F-A153-918D9624C34B}"/>
              </a:ext>
            </a:extLst>
          </p:cNvPr>
          <p:cNvGrpSpPr/>
          <p:nvPr/>
        </p:nvGrpSpPr>
        <p:grpSpPr>
          <a:xfrm rot="335177">
            <a:off x="7065938" y="4809621"/>
            <a:ext cx="1869987" cy="768544"/>
            <a:chOff x="5782039" y="1509617"/>
            <a:chExt cx="1519851" cy="624642"/>
          </a:xfrm>
        </p:grpSpPr>
        <p:sp>
          <p:nvSpPr>
            <p:cNvPr id="162" name="Freeform: Shape 39">
              <a:extLst>
                <a:ext uri="{FF2B5EF4-FFF2-40B4-BE49-F238E27FC236}">
                  <a16:creationId xmlns:a16="http://schemas.microsoft.com/office/drawing/2014/main" id="{DCA660AA-CDFC-416F-8246-7861D7D2EEFF}"/>
                </a:ext>
              </a:extLst>
            </p:cNvPr>
            <p:cNvSpPr/>
            <p:nvPr/>
          </p:nvSpPr>
          <p:spPr>
            <a:xfrm rot="1513665">
              <a:off x="5782039" y="1509617"/>
              <a:ext cx="1283711" cy="624642"/>
            </a:xfrm>
            <a:custGeom>
              <a:avLst/>
              <a:gdLst/>
              <a:ahLst/>
              <a:cxnLst/>
              <a:rect l="l" t="t" r="r" b="b"/>
              <a:pathLst>
                <a:path w="1283711" h="624642">
                  <a:moveTo>
                    <a:pt x="449527" y="340541"/>
                  </a:moveTo>
                  <a:lnTo>
                    <a:pt x="449527" y="348876"/>
                  </a:lnTo>
                  <a:cubicBezTo>
                    <a:pt x="449527" y="358897"/>
                    <a:pt x="448982" y="365693"/>
                    <a:pt x="447890" y="369265"/>
                  </a:cubicBezTo>
                  <a:cubicBezTo>
                    <a:pt x="446303" y="374722"/>
                    <a:pt x="442979" y="379336"/>
                    <a:pt x="437919" y="383106"/>
                  </a:cubicBezTo>
                  <a:cubicBezTo>
                    <a:pt x="431073" y="388067"/>
                    <a:pt x="423879" y="390548"/>
                    <a:pt x="416339" y="390548"/>
                  </a:cubicBezTo>
                  <a:cubicBezTo>
                    <a:pt x="409592" y="390548"/>
                    <a:pt x="404035" y="388414"/>
                    <a:pt x="399670" y="384148"/>
                  </a:cubicBezTo>
                  <a:cubicBezTo>
                    <a:pt x="395304" y="379882"/>
                    <a:pt x="393121" y="374821"/>
                    <a:pt x="393121" y="368968"/>
                  </a:cubicBezTo>
                  <a:cubicBezTo>
                    <a:pt x="393121" y="363014"/>
                    <a:pt x="395850" y="358103"/>
                    <a:pt x="401307" y="354234"/>
                  </a:cubicBezTo>
                  <a:cubicBezTo>
                    <a:pt x="404879" y="351852"/>
                    <a:pt x="412469" y="349421"/>
                    <a:pt x="424078" y="346941"/>
                  </a:cubicBezTo>
                  <a:cubicBezTo>
                    <a:pt x="435686" y="344461"/>
                    <a:pt x="444169" y="342327"/>
                    <a:pt x="449527" y="340541"/>
                  </a:cubicBezTo>
                  <a:close/>
                  <a:moveTo>
                    <a:pt x="691819" y="286814"/>
                  </a:moveTo>
                  <a:cubicBezTo>
                    <a:pt x="700352" y="286814"/>
                    <a:pt x="707595" y="289965"/>
                    <a:pt x="713548" y="296265"/>
                  </a:cubicBezTo>
                  <a:cubicBezTo>
                    <a:pt x="719501" y="302565"/>
                    <a:pt x="722627" y="311768"/>
                    <a:pt x="722924" y="323873"/>
                  </a:cubicBezTo>
                  <a:lnTo>
                    <a:pt x="660417" y="323873"/>
                  </a:lnTo>
                  <a:cubicBezTo>
                    <a:pt x="660317" y="312462"/>
                    <a:pt x="663244" y="303434"/>
                    <a:pt x="669198" y="296786"/>
                  </a:cubicBezTo>
                  <a:cubicBezTo>
                    <a:pt x="675151" y="290138"/>
                    <a:pt x="682691" y="286814"/>
                    <a:pt x="691819" y="286814"/>
                  </a:cubicBezTo>
                  <a:close/>
                  <a:moveTo>
                    <a:pt x="689289" y="254816"/>
                  </a:moveTo>
                  <a:cubicBezTo>
                    <a:pt x="668354" y="254816"/>
                    <a:pt x="651041" y="262233"/>
                    <a:pt x="637348" y="277066"/>
                  </a:cubicBezTo>
                  <a:cubicBezTo>
                    <a:pt x="623656" y="291899"/>
                    <a:pt x="616810" y="312413"/>
                    <a:pt x="616810" y="338607"/>
                  </a:cubicBezTo>
                  <a:cubicBezTo>
                    <a:pt x="616810" y="360534"/>
                    <a:pt x="622019" y="378691"/>
                    <a:pt x="632437" y="393078"/>
                  </a:cubicBezTo>
                  <a:cubicBezTo>
                    <a:pt x="645633" y="411036"/>
                    <a:pt x="665973" y="420016"/>
                    <a:pt x="693457" y="420016"/>
                  </a:cubicBezTo>
                  <a:cubicBezTo>
                    <a:pt x="710820" y="420016"/>
                    <a:pt x="725281" y="416022"/>
                    <a:pt x="736840" y="408035"/>
                  </a:cubicBezTo>
                  <a:cubicBezTo>
                    <a:pt x="748399" y="400048"/>
                    <a:pt x="756857" y="388414"/>
                    <a:pt x="762215" y="373135"/>
                  </a:cubicBezTo>
                  <a:lnTo>
                    <a:pt x="720543" y="366140"/>
                  </a:lnTo>
                  <a:cubicBezTo>
                    <a:pt x="718261" y="374077"/>
                    <a:pt x="714888" y="379832"/>
                    <a:pt x="710423" y="383404"/>
                  </a:cubicBezTo>
                  <a:cubicBezTo>
                    <a:pt x="705958" y="386976"/>
                    <a:pt x="700451" y="388762"/>
                    <a:pt x="693903" y="388762"/>
                  </a:cubicBezTo>
                  <a:cubicBezTo>
                    <a:pt x="684279" y="388762"/>
                    <a:pt x="676242" y="385314"/>
                    <a:pt x="669793" y="378418"/>
                  </a:cubicBezTo>
                  <a:cubicBezTo>
                    <a:pt x="663344" y="371522"/>
                    <a:pt x="659970" y="361873"/>
                    <a:pt x="659673" y="349471"/>
                  </a:cubicBezTo>
                  <a:lnTo>
                    <a:pt x="764448" y="349471"/>
                  </a:lnTo>
                  <a:cubicBezTo>
                    <a:pt x="765043" y="317423"/>
                    <a:pt x="758544" y="293636"/>
                    <a:pt x="744951" y="278108"/>
                  </a:cubicBezTo>
                  <a:cubicBezTo>
                    <a:pt x="731358" y="262580"/>
                    <a:pt x="712804" y="254816"/>
                    <a:pt x="689289" y="254816"/>
                  </a:cubicBezTo>
                  <a:close/>
                  <a:moveTo>
                    <a:pt x="424078" y="254816"/>
                  </a:moveTo>
                  <a:cubicBezTo>
                    <a:pt x="403539" y="254816"/>
                    <a:pt x="388061" y="258487"/>
                    <a:pt x="377643" y="265830"/>
                  </a:cubicBezTo>
                  <a:cubicBezTo>
                    <a:pt x="367225" y="273172"/>
                    <a:pt x="359883" y="284483"/>
                    <a:pt x="355617" y="299762"/>
                  </a:cubicBezTo>
                  <a:lnTo>
                    <a:pt x="393568" y="306609"/>
                  </a:lnTo>
                  <a:cubicBezTo>
                    <a:pt x="396148" y="299266"/>
                    <a:pt x="399521" y="294132"/>
                    <a:pt x="403688" y="291205"/>
                  </a:cubicBezTo>
                  <a:cubicBezTo>
                    <a:pt x="407855" y="288278"/>
                    <a:pt x="413660" y="286814"/>
                    <a:pt x="421101" y="286814"/>
                  </a:cubicBezTo>
                  <a:cubicBezTo>
                    <a:pt x="432114" y="286814"/>
                    <a:pt x="439605" y="288526"/>
                    <a:pt x="443574" y="291949"/>
                  </a:cubicBezTo>
                  <a:cubicBezTo>
                    <a:pt x="447543" y="295372"/>
                    <a:pt x="449527" y="301102"/>
                    <a:pt x="449527" y="309139"/>
                  </a:cubicBezTo>
                  <a:lnTo>
                    <a:pt x="449527" y="313306"/>
                  </a:lnTo>
                  <a:cubicBezTo>
                    <a:pt x="441987" y="316481"/>
                    <a:pt x="428443" y="319904"/>
                    <a:pt x="408897" y="323575"/>
                  </a:cubicBezTo>
                  <a:cubicBezTo>
                    <a:pt x="394411" y="326353"/>
                    <a:pt x="383324" y="329603"/>
                    <a:pt x="375634" y="333323"/>
                  </a:cubicBezTo>
                  <a:cubicBezTo>
                    <a:pt x="367945" y="337044"/>
                    <a:pt x="361967" y="342402"/>
                    <a:pt x="357700" y="349397"/>
                  </a:cubicBezTo>
                  <a:cubicBezTo>
                    <a:pt x="353434" y="356392"/>
                    <a:pt x="351301" y="364354"/>
                    <a:pt x="351301" y="373284"/>
                  </a:cubicBezTo>
                  <a:cubicBezTo>
                    <a:pt x="351301" y="386777"/>
                    <a:pt x="355989" y="397939"/>
                    <a:pt x="365365" y="406770"/>
                  </a:cubicBezTo>
                  <a:cubicBezTo>
                    <a:pt x="374741" y="415600"/>
                    <a:pt x="387565" y="420016"/>
                    <a:pt x="403837" y="420016"/>
                  </a:cubicBezTo>
                  <a:cubicBezTo>
                    <a:pt x="413064" y="420016"/>
                    <a:pt x="421746" y="418279"/>
                    <a:pt x="429882" y="414807"/>
                  </a:cubicBezTo>
                  <a:cubicBezTo>
                    <a:pt x="438018" y="411334"/>
                    <a:pt x="445658" y="406125"/>
                    <a:pt x="452801" y="399180"/>
                  </a:cubicBezTo>
                  <a:cubicBezTo>
                    <a:pt x="453099" y="399973"/>
                    <a:pt x="453595" y="401611"/>
                    <a:pt x="454290" y="404091"/>
                  </a:cubicBezTo>
                  <a:cubicBezTo>
                    <a:pt x="455877" y="409548"/>
                    <a:pt x="457217" y="413666"/>
                    <a:pt x="458308" y="416444"/>
                  </a:cubicBezTo>
                  <a:lnTo>
                    <a:pt x="499682" y="416444"/>
                  </a:lnTo>
                  <a:cubicBezTo>
                    <a:pt x="496011" y="408903"/>
                    <a:pt x="493506" y="401834"/>
                    <a:pt x="492166" y="395236"/>
                  </a:cubicBezTo>
                  <a:cubicBezTo>
                    <a:pt x="490827" y="388638"/>
                    <a:pt x="490157" y="378393"/>
                    <a:pt x="490157" y="364503"/>
                  </a:cubicBezTo>
                  <a:lnTo>
                    <a:pt x="490604" y="315687"/>
                  </a:lnTo>
                  <a:cubicBezTo>
                    <a:pt x="490604" y="297530"/>
                    <a:pt x="488743" y="285053"/>
                    <a:pt x="485023" y="278257"/>
                  </a:cubicBezTo>
                  <a:cubicBezTo>
                    <a:pt x="481302" y="271460"/>
                    <a:pt x="474878" y="265854"/>
                    <a:pt x="465750" y="261439"/>
                  </a:cubicBezTo>
                  <a:cubicBezTo>
                    <a:pt x="456621" y="257024"/>
                    <a:pt x="442731" y="254816"/>
                    <a:pt x="424078" y="254816"/>
                  </a:cubicBezTo>
                  <a:close/>
                  <a:moveTo>
                    <a:pt x="1015880" y="241898"/>
                  </a:moveTo>
                  <a:cubicBezTo>
                    <a:pt x="976533" y="241898"/>
                    <a:pt x="946129" y="274092"/>
                    <a:pt x="946129" y="313439"/>
                  </a:cubicBezTo>
                  <a:cubicBezTo>
                    <a:pt x="946129" y="354574"/>
                    <a:pt x="980110" y="384980"/>
                    <a:pt x="1021247" y="383191"/>
                  </a:cubicBezTo>
                  <a:cubicBezTo>
                    <a:pt x="1060594" y="381403"/>
                    <a:pt x="1090998" y="347420"/>
                    <a:pt x="1089210" y="309862"/>
                  </a:cubicBezTo>
                  <a:cubicBezTo>
                    <a:pt x="1087421" y="270515"/>
                    <a:pt x="1055228" y="240109"/>
                    <a:pt x="1015880" y="241898"/>
                  </a:cubicBezTo>
                  <a:close/>
                  <a:moveTo>
                    <a:pt x="533764" y="198262"/>
                  </a:moveTo>
                  <a:lnTo>
                    <a:pt x="533764" y="416444"/>
                  </a:lnTo>
                  <a:lnTo>
                    <a:pt x="575585" y="416444"/>
                  </a:lnTo>
                  <a:lnTo>
                    <a:pt x="575585" y="198262"/>
                  </a:lnTo>
                  <a:close/>
                  <a:moveTo>
                    <a:pt x="238935" y="194541"/>
                  </a:moveTo>
                  <a:cubicBezTo>
                    <a:pt x="222168" y="194541"/>
                    <a:pt x="207855" y="197071"/>
                    <a:pt x="195999" y="202131"/>
                  </a:cubicBezTo>
                  <a:cubicBezTo>
                    <a:pt x="184142" y="207191"/>
                    <a:pt x="175063" y="214558"/>
                    <a:pt x="168763" y="224232"/>
                  </a:cubicBezTo>
                  <a:cubicBezTo>
                    <a:pt x="162463" y="233906"/>
                    <a:pt x="159312" y="244299"/>
                    <a:pt x="159312" y="255412"/>
                  </a:cubicBezTo>
                  <a:cubicBezTo>
                    <a:pt x="159312" y="272676"/>
                    <a:pt x="166010" y="287311"/>
                    <a:pt x="179404" y="299316"/>
                  </a:cubicBezTo>
                  <a:cubicBezTo>
                    <a:pt x="188929" y="307849"/>
                    <a:pt x="205499" y="315042"/>
                    <a:pt x="229113" y="320896"/>
                  </a:cubicBezTo>
                  <a:cubicBezTo>
                    <a:pt x="247468" y="325460"/>
                    <a:pt x="259226" y="328635"/>
                    <a:pt x="264385" y="330421"/>
                  </a:cubicBezTo>
                  <a:cubicBezTo>
                    <a:pt x="271926" y="333100"/>
                    <a:pt x="277209" y="336250"/>
                    <a:pt x="280235" y="339872"/>
                  </a:cubicBezTo>
                  <a:cubicBezTo>
                    <a:pt x="283261" y="343493"/>
                    <a:pt x="284775" y="347884"/>
                    <a:pt x="284775" y="353043"/>
                  </a:cubicBezTo>
                  <a:cubicBezTo>
                    <a:pt x="284775" y="361080"/>
                    <a:pt x="281178" y="368099"/>
                    <a:pt x="273984" y="374102"/>
                  </a:cubicBezTo>
                  <a:cubicBezTo>
                    <a:pt x="266791" y="380105"/>
                    <a:pt x="256100" y="383106"/>
                    <a:pt x="241912" y="383106"/>
                  </a:cubicBezTo>
                  <a:cubicBezTo>
                    <a:pt x="228517" y="383106"/>
                    <a:pt x="217876" y="379733"/>
                    <a:pt x="209988" y="372986"/>
                  </a:cubicBezTo>
                  <a:cubicBezTo>
                    <a:pt x="202101" y="366239"/>
                    <a:pt x="196867" y="355672"/>
                    <a:pt x="194287" y="341286"/>
                  </a:cubicBezTo>
                  <a:lnTo>
                    <a:pt x="151425" y="345453"/>
                  </a:lnTo>
                  <a:cubicBezTo>
                    <a:pt x="154302" y="369861"/>
                    <a:pt x="163132" y="388439"/>
                    <a:pt x="177916" y="401189"/>
                  </a:cubicBezTo>
                  <a:cubicBezTo>
                    <a:pt x="192700" y="413938"/>
                    <a:pt x="213883" y="420313"/>
                    <a:pt x="241466" y="420313"/>
                  </a:cubicBezTo>
                  <a:cubicBezTo>
                    <a:pt x="260416" y="420313"/>
                    <a:pt x="276242" y="417659"/>
                    <a:pt x="288942" y="412351"/>
                  </a:cubicBezTo>
                  <a:cubicBezTo>
                    <a:pt x="301642" y="407043"/>
                    <a:pt x="311464" y="398932"/>
                    <a:pt x="318410" y="388018"/>
                  </a:cubicBezTo>
                  <a:cubicBezTo>
                    <a:pt x="325355" y="377103"/>
                    <a:pt x="328828" y="365396"/>
                    <a:pt x="328828" y="352894"/>
                  </a:cubicBezTo>
                  <a:cubicBezTo>
                    <a:pt x="328828" y="339103"/>
                    <a:pt x="325925" y="327519"/>
                    <a:pt x="320121" y="318143"/>
                  </a:cubicBezTo>
                  <a:cubicBezTo>
                    <a:pt x="314317" y="308767"/>
                    <a:pt x="306280" y="301375"/>
                    <a:pt x="296011" y="295967"/>
                  </a:cubicBezTo>
                  <a:cubicBezTo>
                    <a:pt x="285742" y="290560"/>
                    <a:pt x="269892" y="285326"/>
                    <a:pt x="248460" y="280266"/>
                  </a:cubicBezTo>
                  <a:cubicBezTo>
                    <a:pt x="227029" y="275206"/>
                    <a:pt x="213535" y="270344"/>
                    <a:pt x="207979" y="265681"/>
                  </a:cubicBezTo>
                  <a:cubicBezTo>
                    <a:pt x="203614" y="262010"/>
                    <a:pt x="201431" y="257595"/>
                    <a:pt x="201431" y="252435"/>
                  </a:cubicBezTo>
                  <a:cubicBezTo>
                    <a:pt x="201431" y="246780"/>
                    <a:pt x="203762" y="242265"/>
                    <a:pt x="208426" y="238892"/>
                  </a:cubicBezTo>
                  <a:cubicBezTo>
                    <a:pt x="215669" y="233633"/>
                    <a:pt x="225690" y="231004"/>
                    <a:pt x="238489" y="231004"/>
                  </a:cubicBezTo>
                  <a:cubicBezTo>
                    <a:pt x="250891" y="231004"/>
                    <a:pt x="260193" y="233460"/>
                    <a:pt x="266394" y="238371"/>
                  </a:cubicBezTo>
                  <a:cubicBezTo>
                    <a:pt x="272595" y="243282"/>
                    <a:pt x="276639" y="251344"/>
                    <a:pt x="278524" y="262555"/>
                  </a:cubicBezTo>
                  <a:lnTo>
                    <a:pt x="322577" y="260621"/>
                  </a:lnTo>
                  <a:cubicBezTo>
                    <a:pt x="321882" y="240579"/>
                    <a:pt x="314615" y="224555"/>
                    <a:pt x="300774" y="212549"/>
                  </a:cubicBezTo>
                  <a:cubicBezTo>
                    <a:pt x="286933" y="200544"/>
                    <a:pt x="266320" y="194541"/>
                    <a:pt x="238935" y="194541"/>
                  </a:cubicBezTo>
                  <a:close/>
                  <a:moveTo>
                    <a:pt x="525826" y="1"/>
                  </a:moveTo>
                  <a:cubicBezTo>
                    <a:pt x="665778" y="1"/>
                    <a:pt x="805730" y="448"/>
                    <a:pt x="946129" y="2237"/>
                  </a:cubicBezTo>
                  <a:cubicBezTo>
                    <a:pt x="980110" y="2237"/>
                    <a:pt x="1017670" y="21909"/>
                    <a:pt x="1044497" y="43372"/>
                  </a:cubicBezTo>
                  <a:cubicBezTo>
                    <a:pt x="1116037" y="107758"/>
                    <a:pt x="1182214" y="179299"/>
                    <a:pt x="1250177" y="247263"/>
                  </a:cubicBezTo>
                  <a:cubicBezTo>
                    <a:pt x="1294889" y="291977"/>
                    <a:pt x="1294889" y="329535"/>
                    <a:pt x="1250177" y="374249"/>
                  </a:cubicBezTo>
                  <a:cubicBezTo>
                    <a:pt x="1182214" y="444000"/>
                    <a:pt x="1112460" y="510176"/>
                    <a:pt x="1044497" y="579928"/>
                  </a:cubicBezTo>
                  <a:cubicBezTo>
                    <a:pt x="1015880" y="608544"/>
                    <a:pt x="981899" y="622852"/>
                    <a:pt x="940762" y="622852"/>
                  </a:cubicBezTo>
                  <a:cubicBezTo>
                    <a:pt x="803047" y="622852"/>
                    <a:pt x="663542" y="624642"/>
                    <a:pt x="525825" y="624642"/>
                  </a:cubicBezTo>
                  <a:cubicBezTo>
                    <a:pt x="388110" y="624642"/>
                    <a:pt x="252183" y="624642"/>
                    <a:pt x="114466" y="624642"/>
                  </a:cubicBezTo>
                  <a:cubicBezTo>
                    <a:pt x="32194" y="624642"/>
                    <a:pt x="0" y="592448"/>
                    <a:pt x="0" y="511964"/>
                  </a:cubicBezTo>
                  <a:cubicBezTo>
                    <a:pt x="0" y="377826"/>
                    <a:pt x="0" y="243686"/>
                    <a:pt x="0" y="109548"/>
                  </a:cubicBezTo>
                  <a:cubicBezTo>
                    <a:pt x="0" y="36218"/>
                    <a:pt x="32194" y="447"/>
                    <a:pt x="105524" y="447"/>
                  </a:cubicBezTo>
                  <a:cubicBezTo>
                    <a:pt x="245922" y="447"/>
                    <a:pt x="385874" y="0"/>
                    <a:pt x="5258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oup 40">
              <a:extLst>
                <a:ext uri="{FF2B5EF4-FFF2-40B4-BE49-F238E27FC236}">
                  <a16:creationId xmlns:a16="http://schemas.microsoft.com/office/drawing/2014/main" id="{C387FE6C-4A28-47AA-9FFB-7036E3B13401}"/>
                </a:ext>
              </a:extLst>
            </p:cNvPr>
            <p:cNvGrpSpPr/>
            <p:nvPr/>
          </p:nvGrpSpPr>
          <p:grpSpPr>
            <a:xfrm rot="18985993" flipH="1">
              <a:off x="6856204" y="1774421"/>
              <a:ext cx="445686" cy="347686"/>
              <a:chOff x="4870797" y="3129837"/>
              <a:chExt cx="445686" cy="347686"/>
            </a:xfrm>
          </p:grpSpPr>
          <p:sp>
            <p:nvSpPr>
              <p:cNvPr id="164" name="Freeform: Shape 41">
                <a:extLst>
                  <a:ext uri="{FF2B5EF4-FFF2-40B4-BE49-F238E27FC236}">
                    <a16:creationId xmlns:a16="http://schemas.microsoft.com/office/drawing/2014/main" id="{FFD4394B-4A25-4E12-8ABA-2122BFD656CB}"/>
                  </a:ext>
                </a:extLst>
              </p:cNvPr>
              <p:cNvSpPr/>
              <p:nvPr/>
            </p:nvSpPr>
            <p:spPr>
              <a:xfrm rot="14400000">
                <a:off x="5197552" y="3061327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42">
                <a:extLst>
                  <a:ext uri="{FF2B5EF4-FFF2-40B4-BE49-F238E27FC236}">
                    <a16:creationId xmlns:a16="http://schemas.microsoft.com/office/drawing/2014/main" id="{581C69AF-E911-4D2E-B038-E0043AC60F16}"/>
                  </a:ext>
                </a:extLst>
              </p:cNvPr>
              <p:cNvSpPr/>
              <p:nvPr/>
            </p:nvSpPr>
            <p:spPr>
              <a:xfrm rot="13577649">
                <a:off x="5220673" y="3109585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43">
                <a:extLst>
                  <a:ext uri="{FF2B5EF4-FFF2-40B4-BE49-F238E27FC236}">
                    <a16:creationId xmlns:a16="http://schemas.microsoft.com/office/drawing/2014/main" id="{74193160-43E2-4D1F-9F30-D0ACA926F770}"/>
                  </a:ext>
                </a:extLst>
              </p:cNvPr>
              <p:cNvSpPr/>
              <p:nvPr/>
            </p:nvSpPr>
            <p:spPr>
              <a:xfrm rot="14400000">
                <a:off x="4943850" y="3185646"/>
                <a:ext cx="209297" cy="355404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  <a:gd name="connsiteX0" fmla="*/ 583810 w 584084"/>
                  <a:gd name="connsiteY0" fmla="*/ 693201 h 693201"/>
                  <a:gd name="connsiteX1" fmla="*/ 0 w 584084"/>
                  <a:gd name="connsiteY1" fmla="*/ 0 h 693201"/>
                  <a:gd name="connsiteX0" fmla="*/ 583810 w 586477"/>
                  <a:gd name="connsiteY0" fmla="*/ 693201 h 693201"/>
                  <a:gd name="connsiteX1" fmla="*/ 0 w 586477"/>
                  <a:gd name="connsiteY1" fmla="*/ 0 h 693201"/>
                  <a:gd name="connsiteX0" fmla="*/ 647220 w 649546"/>
                  <a:gd name="connsiteY0" fmla="*/ 736229 h 736229"/>
                  <a:gd name="connsiteX1" fmla="*/ 1 w 649546"/>
                  <a:gd name="connsiteY1" fmla="*/ 1 h 7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9546" h="736229">
                    <a:moveTo>
                      <a:pt x="647220" y="736229"/>
                    </a:moveTo>
                    <a:cubicBezTo>
                      <a:pt x="686353" y="399931"/>
                      <a:pt x="221895" y="60951"/>
                      <a:pt x="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44">
                <a:extLst>
                  <a:ext uri="{FF2B5EF4-FFF2-40B4-BE49-F238E27FC236}">
                    <a16:creationId xmlns:a16="http://schemas.microsoft.com/office/drawing/2014/main" id="{B4F3A714-423F-4795-9AF2-B5380D66E7B7}"/>
                  </a:ext>
                </a:extLst>
              </p:cNvPr>
              <p:cNvSpPr/>
              <p:nvPr/>
            </p:nvSpPr>
            <p:spPr>
              <a:xfrm rot="13577649">
                <a:off x="4997162" y="3207873"/>
                <a:ext cx="167548" cy="371751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  <a:gd name="connsiteX0" fmla="*/ 509390 w 511100"/>
                  <a:gd name="connsiteY0" fmla="*/ 609637 h 609637"/>
                  <a:gd name="connsiteX1" fmla="*/ -1 w 511100"/>
                  <a:gd name="connsiteY1" fmla="*/ 0 h 609637"/>
                  <a:gd name="connsiteX0" fmla="*/ 509390 w 512853"/>
                  <a:gd name="connsiteY0" fmla="*/ 609637 h 609637"/>
                  <a:gd name="connsiteX1" fmla="*/ -1 w 512853"/>
                  <a:gd name="connsiteY1" fmla="*/ 0 h 609637"/>
                  <a:gd name="connsiteX0" fmla="*/ 516751 w 520171"/>
                  <a:gd name="connsiteY0" fmla="*/ 718334 h 718334"/>
                  <a:gd name="connsiteX1" fmla="*/ -1 w 520171"/>
                  <a:gd name="connsiteY1" fmla="*/ 1 h 718334"/>
                  <a:gd name="connsiteX0" fmla="*/ 516562 w 519982"/>
                  <a:gd name="connsiteY0" fmla="*/ 770091 h 770091"/>
                  <a:gd name="connsiteX1" fmla="*/ -1 w 519982"/>
                  <a:gd name="connsiteY1" fmla="*/ 1 h 77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982" h="770091">
                    <a:moveTo>
                      <a:pt x="516562" y="770091"/>
                    </a:moveTo>
                    <a:cubicBezTo>
                      <a:pt x="566376" y="475886"/>
                      <a:pt x="56464" y="188372"/>
                      <a:pt x="-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104C7034-8DF4-42D6-B54B-46C168FE4BE3}"/>
              </a:ext>
            </a:extLst>
          </p:cNvPr>
          <p:cNvGrpSpPr/>
          <p:nvPr/>
        </p:nvGrpSpPr>
        <p:grpSpPr>
          <a:xfrm>
            <a:off x="8521326" y="2341848"/>
            <a:ext cx="1845741" cy="1794334"/>
            <a:chOff x="1319655" y="1235412"/>
            <a:chExt cx="3881519" cy="3773412"/>
          </a:xfrm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609A696-4E9E-4123-926C-82B012B02DF4}"/>
                </a:ext>
              </a:extLst>
            </p:cNvPr>
            <p:cNvSpPr/>
            <p:nvPr/>
          </p:nvSpPr>
          <p:spPr>
            <a:xfrm>
              <a:off x="1319655" y="2389447"/>
              <a:ext cx="3881519" cy="1636304"/>
            </a:xfrm>
            <a:custGeom>
              <a:avLst/>
              <a:gdLst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124360 w 3881519"/>
                <a:gd name="connsiteY2" fmla="*/ 590496 h 1642648"/>
                <a:gd name="connsiteX3" fmla="*/ 2099600 w 3881519"/>
                <a:gd name="connsiteY3" fmla="*/ 639836 h 1642648"/>
                <a:gd name="connsiteX4" fmla="*/ 2277169 w 3881519"/>
                <a:gd name="connsiteY4" fmla="*/ 1154705 h 1642648"/>
                <a:gd name="connsiteX5" fmla="*/ 2283619 w 3881519"/>
                <a:gd name="connsiteY5" fmla="*/ 1168698 h 1642648"/>
                <a:gd name="connsiteX6" fmla="*/ 2349324 w 3881519"/>
                <a:gd name="connsiteY6" fmla="*/ 1182448 h 1642648"/>
                <a:gd name="connsiteX7" fmla="*/ 2773487 w 3881519"/>
                <a:gd name="connsiteY7" fmla="*/ 820339 h 1642648"/>
                <a:gd name="connsiteX8" fmla="*/ 2868881 w 3881519"/>
                <a:gd name="connsiteY8" fmla="*/ 739059 h 1642648"/>
                <a:gd name="connsiteX9" fmla="*/ 2870586 w 3881519"/>
                <a:gd name="connsiteY9" fmla="*/ 702435 h 1642648"/>
                <a:gd name="connsiteX10" fmla="*/ 2419289 w 3881519"/>
                <a:gd name="connsiteY10" fmla="*/ 265009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099600 w 3881519"/>
                <a:gd name="connsiteY2" fmla="*/ 639836 h 1642648"/>
                <a:gd name="connsiteX3" fmla="*/ 2277169 w 3881519"/>
                <a:gd name="connsiteY3" fmla="*/ 1154705 h 1642648"/>
                <a:gd name="connsiteX4" fmla="*/ 2283619 w 3881519"/>
                <a:gd name="connsiteY4" fmla="*/ 1168698 h 1642648"/>
                <a:gd name="connsiteX5" fmla="*/ 2349324 w 3881519"/>
                <a:gd name="connsiteY5" fmla="*/ 1182448 h 1642648"/>
                <a:gd name="connsiteX6" fmla="*/ 2773487 w 3881519"/>
                <a:gd name="connsiteY6" fmla="*/ 820339 h 1642648"/>
                <a:gd name="connsiteX7" fmla="*/ 2868881 w 3881519"/>
                <a:gd name="connsiteY7" fmla="*/ 739059 h 1642648"/>
                <a:gd name="connsiteX8" fmla="*/ 2870586 w 3881519"/>
                <a:gd name="connsiteY8" fmla="*/ 702435 h 1642648"/>
                <a:gd name="connsiteX9" fmla="*/ 2419289 w 3881519"/>
                <a:gd name="connsiteY9" fmla="*/ 265009 h 1642648"/>
                <a:gd name="connsiteX10" fmla="*/ 2293014 w 3881519"/>
                <a:gd name="connsiteY10" fmla="*/ 131863 h 1642648"/>
                <a:gd name="connsiteX11" fmla="*/ 3220040 w 3881519"/>
                <a:gd name="connsiteY11" fmla="*/ 242 h 1642648"/>
                <a:gd name="connsiteX12" fmla="*/ 3252284 w 3881519"/>
                <a:gd name="connsiteY12" fmla="*/ 25673 h 1642648"/>
                <a:gd name="connsiteX13" fmla="*/ 3547714 w 3881519"/>
                <a:gd name="connsiteY13" fmla="*/ 710223 h 1642648"/>
                <a:gd name="connsiteX14" fmla="*/ 3875631 w 3881519"/>
                <a:gd name="connsiteY14" fmla="*/ 1468387 h 1642648"/>
                <a:gd name="connsiteX15" fmla="*/ 3856529 w 3881519"/>
                <a:gd name="connsiteY15" fmla="*/ 1500266 h 1642648"/>
                <a:gd name="connsiteX16" fmla="*/ 3627533 w 3881519"/>
                <a:gd name="connsiteY16" fmla="*/ 1507080 h 1642648"/>
                <a:gd name="connsiteX17" fmla="*/ 3618042 w 3881519"/>
                <a:gd name="connsiteY17" fmla="*/ 1472768 h 1642648"/>
                <a:gd name="connsiteX18" fmla="*/ 3598696 w 3881519"/>
                <a:gd name="connsiteY18" fmla="*/ 1395868 h 1642648"/>
                <a:gd name="connsiteX19" fmla="*/ 3435650 w 3881519"/>
                <a:gd name="connsiteY19" fmla="*/ 1069045 h 1642648"/>
                <a:gd name="connsiteX20" fmla="*/ 3421657 w 3881519"/>
                <a:gd name="connsiteY20" fmla="*/ 1049090 h 1642648"/>
                <a:gd name="connsiteX21" fmla="*/ 3387101 w 3881519"/>
                <a:gd name="connsiteY21" fmla="*/ 980830 h 1642648"/>
                <a:gd name="connsiteX22" fmla="*/ 3231234 w 3881519"/>
                <a:gd name="connsiteY22" fmla="*/ 587694 h 1642648"/>
                <a:gd name="connsiteX23" fmla="*/ 3160783 w 3881519"/>
                <a:gd name="connsiteY23" fmla="*/ 409560 h 1642648"/>
                <a:gd name="connsiteX24" fmla="*/ 3147398 w 3881519"/>
                <a:gd name="connsiteY24" fmla="*/ 390823 h 1642648"/>
                <a:gd name="connsiteX25" fmla="*/ 3117345 w 3881519"/>
                <a:gd name="connsiteY25" fmla="*/ 459935 h 1642648"/>
                <a:gd name="connsiteX26" fmla="*/ 2985448 w 3881519"/>
                <a:gd name="connsiteY26" fmla="*/ 796491 h 1642648"/>
                <a:gd name="connsiteX27" fmla="*/ 2855498 w 3881519"/>
                <a:gd name="connsiteY27" fmla="*/ 1130493 h 1642648"/>
                <a:gd name="connsiteX28" fmla="*/ 2814006 w 3881519"/>
                <a:gd name="connsiteY28" fmla="*/ 1242191 h 1642648"/>
                <a:gd name="connsiteX29" fmla="*/ 2791982 w 3881519"/>
                <a:gd name="connsiteY29" fmla="*/ 1266161 h 1642648"/>
                <a:gd name="connsiteX30" fmla="*/ 2636846 w 3881519"/>
                <a:gd name="connsiteY30" fmla="*/ 1530685 h 1642648"/>
                <a:gd name="connsiteX31" fmla="*/ 2571383 w 3881519"/>
                <a:gd name="connsiteY31" fmla="*/ 1568040 h 1642648"/>
                <a:gd name="connsiteX32" fmla="*/ 2119842 w 3881519"/>
                <a:gd name="connsiteY32" fmla="*/ 1581059 h 1642648"/>
                <a:gd name="connsiteX33" fmla="*/ 1699208 w 3881519"/>
                <a:gd name="connsiteY33" fmla="*/ 1593836 h 1642648"/>
                <a:gd name="connsiteX34" fmla="*/ 1355959 w 3881519"/>
                <a:gd name="connsiteY34" fmla="*/ 1604543 h 1642648"/>
                <a:gd name="connsiteX35" fmla="*/ 1331578 w 3881519"/>
                <a:gd name="connsiteY35" fmla="*/ 1604497 h 1642648"/>
                <a:gd name="connsiteX36" fmla="*/ 1323684 w 3881519"/>
                <a:gd name="connsiteY36" fmla="*/ 1600138 h 1642648"/>
                <a:gd name="connsiteX37" fmla="*/ 1220394 w 3881519"/>
                <a:gd name="connsiteY37" fmla="*/ 1606530 h 1642648"/>
                <a:gd name="connsiteX38" fmla="*/ 0 w 3881519"/>
                <a:gd name="connsiteY38" fmla="*/ 1636304 h 1642648"/>
                <a:gd name="connsiteX39" fmla="*/ 53051 w 3881519"/>
                <a:gd name="connsiteY39" fmla="*/ 1510369 h 1642648"/>
                <a:gd name="connsiteX40" fmla="*/ 601079 w 3881519"/>
                <a:gd name="connsiteY40" fmla="*/ 220601 h 1642648"/>
                <a:gd name="connsiteX41" fmla="*/ 674693 w 3881519"/>
                <a:gd name="connsiteY41" fmla="*/ 165238 h 1642648"/>
                <a:gd name="connsiteX42" fmla="*/ 2181858 w 3881519"/>
                <a:gd name="connsiteY42" fmla="*/ 71886 h 1642648"/>
                <a:gd name="connsiteX43" fmla="*/ 2234897 w 3881519"/>
                <a:gd name="connsiteY43" fmla="*/ 70582 h 1642648"/>
                <a:gd name="connsiteX44" fmla="*/ 2233731 w 3881519"/>
                <a:gd name="connsiteY44" fmla="*/ 69354 h 1642648"/>
                <a:gd name="connsiteX45" fmla="*/ 2263664 w 3881519"/>
                <a:gd name="connsiteY45" fmla="*/ 58403 h 1642648"/>
                <a:gd name="connsiteX46" fmla="*/ 2408093 w 3881519"/>
                <a:gd name="connsiteY46" fmla="*/ 54023 h 1642648"/>
                <a:gd name="connsiteX47" fmla="*/ 2645728 w 3881519"/>
                <a:gd name="connsiteY47" fmla="*/ 38083 h 1642648"/>
                <a:gd name="connsiteX48" fmla="*/ 3105785 w 3881519"/>
                <a:gd name="connsiteY48" fmla="*/ 7907 h 1642648"/>
                <a:gd name="connsiteX49" fmla="*/ 3220040 w 3881519"/>
                <a:gd name="connsiteY49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349324 w 3881519"/>
                <a:gd name="connsiteY4" fmla="*/ 1182448 h 1642648"/>
                <a:gd name="connsiteX5" fmla="*/ 2773487 w 3881519"/>
                <a:gd name="connsiteY5" fmla="*/ 820339 h 1642648"/>
                <a:gd name="connsiteX6" fmla="*/ 2868881 w 3881519"/>
                <a:gd name="connsiteY6" fmla="*/ 739059 h 1642648"/>
                <a:gd name="connsiteX7" fmla="*/ 2870586 w 3881519"/>
                <a:gd name="connsiteY7" fmla="*/ 702435 h 1642648"/>
                <a:gd name="connsiteX8" fmla="*/ 2419289 w 3881519"/>
                <a:gd name="connsiteY8" fmla="*/ 265009 h 1642648"/>
                <a:gd name="connsiteX9" fmla="*/ 2293014 w 3881519"/>
                <a:gd name="connsiteY9" fmla="*/ 131863 h 1642648"/>
                <a:gd name="connsiteX10" fmla="*/ 3220040 w 3881519"/>
                <a:gd name="connsiteY10" fmla="*/ 242 h 1642648"/>
                <a:gd name="connsiteX11" fmla="*/ 3252284 w 3881519"/>
                <a:gd name="connsiteY11" fmla="*/ 25673 h 1642648"/>
                <a:gd name="connsiteX12" fmla="*/ 3547714 w 3881519"/>
                <a:gd name="connsiteY12" fmla="*/ 710223 h 1642648"/>
                <a:gd name="connsiteX13" fmla="*/ 3875631 w 3881519"/>
                <a:gd name="connsiteY13" fmla="*/ 1468387 h 1642648"/>
                <a:gd name="connsiteX14" fmla="*/ 3856529 w 3881519"/>
                <a:gd name="connsiteY14" fmla="*/ 1500266 h 1642648"/>
                <a:gd name="connsiteX15" fmla="*/ 3627533 w 3881519"/>
                <a:gd name="connsiteY15" fmla="*/ 1507080 h 1642648"/>
                <a:gd name="connsiteX16" fmla="*/ 3618042 w 3881519"/>
                <a:gd name="connsiteY16" fmla="*/ 1472768 h 1642648"/>
                <a:gd name="connsiteX17" fmla="*/ 3598696 w 3881519"/>
                <a:gd name="connsiteY17" fmla="*/ 1395868 h 1642648"/>
                <a:gd name="connsiteX18" fmla="*/ 3435650 w 3881519"/>
                <a:gd name="connsiteY18" fmla="*/ 1069045 h 1642648"/>
                <a:gd name="connsiteX19" fmla="*/ 3421657 w 3881519"/>
                <a:gd name="connsiteY19" fmla="*/ 1049090 h 1642648"/>
                <a:gd name="connsiteX20" fmla="*/ 3387101 w 3881519"/>
                <a:gd name="connsiteY20" fmla="*/ 980830 h 1642648"/>
                <a:gd name="connsiteX21" fmla="*/ 3231234 w 3881519"/>
                <a:gd name="connsiteY21" fmla="*/ 587694 h 1642648"/>
                <a:gd name="connsiteX22" fmla="*/ 3160783 w 3881519"/>
                <a:gd name="connsiteY22" fmla="*/ 409560 h 1642648"/>
                <a:gd name="connsiteX23" fmla="*/ 3147398 w 3881519"/>
                <a:gd name="connsiteY23" fmla="*/ 390823 h 1642648"/>
                <a:gd name="connsiteX24" fmla="*/ 3117345 w 3881519"/>
                <a:gd name="connsiteY24" fmla="*/ 459935 h 1642648"/>
                <a:gd name="connsiteX25" fmla="*/ 2985448 w 3881519"/>
                <a:gd name="connsiteY25" fmla="*/ 796491 h 1642648"/>
                <a:gd name="connsiteX26" fmla="*/ 2855498 w 3881519"/>
                <a:gd name="connsiteY26" fmla="*/ 1130493 h 1642648"/>
                <a:gd name="connsiteX27" fmla="*/ 2814006 w 3881519"/>
                <a:gd name="connsiteY27" fmla="*/ 1242191 h 1642648"/>
                <a:gd name="connsiteX28" fmla="*/ 2791982 w 3881519"/>
                <a:gd name="connsiteY28" fmla="*/ 1266161 h 1642648"/>
                <a:gd name="connsiteX29" fmla="*/ 2636846 w 3881519"/>
                <a:gd name="connsiteY29" fmla="*/ 1530685 h 1642648"/>
                <a:gd name="connsiteX30" fmla="*/ 2571383 w 3881519"/>
                <a:gd name="connsiteY30" fmla="*/ 1568040 h 1642648"/>
                <a:gd name="connsiteX31" fmla="*/ 2119842 w 3881519"/>
                <a:gd name="connsiteY31" fmla="*/ 1581059 h 1642648"/>
                <a:gd name="connsiteX32" fmla="*/ 1699208 w 3881519"/>
                <a:gd name="connsiteY32" fmla="*/ 1593836 h 1642648"/>
                <a:gd name="connsiteX33" fmla="*/ 1355959 w 3881519"/>
                <a:gd name="connsiteY33" fmla="*/ 1604543 h 1642648"/>
                <a:gd name="connsiteX34" fmla="*/ 1331578 w 3881519"/>
                <a:gd name="connsiteY34" fmla="*/ 1604497 h 1642648"/>
                <a:gd name="connsiteX35" fmla="*/ 1323684 w 3881519"/>
                <a:gd name="connsiteY35" fmla="*/ 1600138 h 1642648"/>
                <a:gd name="connsiteX36" fmla="*/ 1220394 w 3881519"/>
                <a:gd name="connsiteY36" fmla="*/ 1606530 h 1642648"/>
                <a:gd name="connsiteX37" fmla="*/ 0 w 3881519"/>
                <a:gd name="connsiteY37" fmla="*/ 1636304 h 1642648"/>
                <a:gd name="connsiteX38" fmla="*/ 53051 w 3881519"/>
                <a:gd name="connsiteY38" fmla="*/ 1510369 h 1642648"/>
                <a:gd name="connsiteX39" fmla="*/ 601079 w 3881519"/>
                <a:gd name="connsiteY39" fmla="*/ 220601 h 1642648"/>
                <a:gd name="connsiteX40" fmla="*/ 674693 w 3881519"/>
                <a:gd name="connsiteY40" fmla="*/ 165238 h 1642648"/>
                <a:gd name="connsiteX41" fmla="*/ 2181858 w 3881519"/>
                <a:gd name="connsiteY41" fmla="*/ 71886 h 1642648"/>
                <a:gd name="connsiteX42" fmla="*/ 2234897 w 3881519"/>
                <a:gd name="connsiteY42" fmla="*/ 70582 h 1642648"/>
                <a:gd name="connsiteX43" fmla="*/ 2233731 w 3881519"/>
                <a:gd name="connsiteY43" fmla="*/ 69354 h 1642648"/>
                <a:gd name="connsiteX44" fmla="*/ 2263664 w 3881519"/>
                <a:gd name="connsiteY44" fmla="*/ 58403 h 1642648"/>
                <a:gd name="connsiteX45" fmla="*/ 2408093 w 3881519"/>
                <a:gd name="connsiteY45" fmla="*/ 54023 h 1642648"/>
                <a:gd name="connsiteX46" fmla="*/ 2645728 w 3881519"/>
                <a:gd name="connsiteY46" fmla="*/ 38083 h 1642648"/>
                <a:gd name="connsiteX47" fmla="*/ 3105785 w 3881519"/>
                <a:gd name="connsiteY47" fmla="*/ 7907 h 1642648"/>
                <a:gd name="connsiteX48" fmla="*/ 3220040 w 3881519"/>
                <a:gd name="connsiteY48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283619 w 3881519"/>
                <a:gd name="connsiteY3" fmla="*/ 1168698 h 1642648"/>
                <a:gd name="connsiteX4" fmla="*/ 2773487 w 3881519"/>
                <a:gd name="connsiteY4" fmla="*/ 820339 h 1642648"/>
                <a:gd name="connsiteX5" fmla="*/ 2868881 w 3881519"/>
                <a:gd name="connsiteY5" fmla="*/ 739059 h 1642648"/>
                <a:gd name="connsiteX6" fmla="*/ 2870586 w 3881519"/>
                <a:gd name="connsiteY6" fmla="*/ 702435 h 1642648"/>
                <a:gd name="connsiteX7" fmla="*/ 2419289 w 3881519"/>
                <a:gd name="connsiteY7" fmla="*/ 265009 h 1642648"/>
                <a:gd name="connsiteX8" fmla="*/ 2293014 w 3881519"/>
                <a:gd name="connsiteY8" fmla="*/ 131863 h 1642648"/>
                <a:gd name="connsiteX9" fmla="*/ 3220040 w 3881519"/>
                <a:gd name="connsiteY9" fmla="*/ 242 h 1642648"/>
                <a:gd name="connsiteX10" fmla="*/ 3252284 w 3881519"/>
                <a:gd name="connsiteY10" fmla="*/ 25673 h 1642648"/>
                <a:gd name="connsiteX11" fmla="*/ 3547714 w 3881519"/>
                <a:gd name="connsiteY11" fmla="*/ 710223 h 1642648"/>
                <a:gd name="connsiteX12" fmla="*/ 3875631 w 3881519"/>
                <a:gd name="connsiteY12" fmla="*/ 1468387 h 1642648"/>
                <a:gd name="connsiteX13" fmla="*/ 3856529 w 3881519"/>
                <a:gd name="connsiteY13" fmla="*/ 1500266 h 1642648"/>
                <a:gd name="connsiteX14" fmla="*/ 3627533 w 3881519"/>
                <a:gd name="connsiteY14" fmla="*/ 1507080 h 1642648"/>
                <a:gd name="connsiteX15" fmla="*/ 3618042 w 3881519"/>
                <a:gd name="connsiteY15" fmla="*/ 1472768 h 1642648"/>
                <a:gd name="connsiteX16" fmla="*/ 3598696 w 3881519"/>
                <a:gd name="connsiteY16" fmla="*/ 1395868 h 1642648"/>
                <a:gd name="connsiteX17" fmla="*/ 3435650 w 3881519"/>
                <a:gd name="connsiteY17" fmla="*/ 1069045 h 1642648"/>
                <a:gd name="connsiteX18" fmla="*/ 3421657 w 3881519"/>
                <a:gd name="connsiteY18" fmla="*/ 1049090 h 1642648"/>
                <a:gd name="connsiteX19" fmla="*/ 3387101 w 3881519"/>
                <a:gd name="connsiteY19" fmla="*/ 980830 h 1642648"/>
                <a:gd name="connsiteX20" fmla="*/ 3231234 w 3881519"/>
                <a:gd name="connsiteY20" fmla="*/ 587694 h 1642648"/>
                <a:gd name="connsiteX21" fmla="*/ 3160783 w 3881519"/>
                <a:gd name="connsiteY21" fmla="*/ 409560 h 1642648"/>
                <a:gd name="connsiteX22" fmla="*/ 3147398 w 3881519"/>
                <a:gd name="connsiteY22" fmla="*/ 390823 h 1642648"/>
                <a:gd name="connsiteX23" fmla="*/ 3117345 w 3881519"/>
                <a:gd name="connsiteY23" fmla="*/ 459935 h 1642648"/>
                <a:gd name="connsiteX24" fmla="*/ 2985448 w 3881519"/>
                <a:gd name="connsiteY24" fmla="*/ 796491 h 1642648"/>
                <a:gd name="connsiteX25" fmla="*/ 2855498 w 3881519"/>
                <a:gd name="connsiteY25" fmla="*/ 1130493 h 1642648"/>
                <a:gd name="connsiteX26" fmla="*/ 2814006 w 3881519"/>
                <a:gd name="connsiteY26" fmla="*/ 1242191 h 1642648"/>
                <a:gd name="connsiteX27" fmla="*/ 2791982 w 3881519"/>
                <a:gd name="connsiteY27" fmla="*/ 1266161 h 1642648"/>
                <a:gd name="connsiteX28" fmla="*/ 2636846 w 3881519"/>
                <a:gd name="connsiteY28" fmla="*/ 1530685 h 1642648"/>
                <a:gd name="connsiteX29" fmla="*/ 2571383 w 3881519"/>
                <a:gd name="connsiteY29" fmla="*/ 1568040 h 1642648"/>
                <a:gd name="connsiteX30" fmla="*/ 2119842 w 3881519"/>
                <a:gd name="connsiteY30" fmla="*/ 1581059 h 1642648"/>
                <a:gd name="connsiteX31" fmla="*/ 1699208 w 3881519"/>
                <a:gd name="connsiteY31" fmla="*/ 1593836 h 1642648"/>
                <a:gd name="connsiteX32" fmla="*/ 1355959 w 3881519"/>
                <a:gd name="connsiteY32" fmla="*/ 1604543 h 1642648"/>
                <a:gd name="connsiteX33" fmla="*/ 1331578 w 3881519"/>
                <a:gd name="connsiteY33" fmla="*/ 1604497 h 1642648"/>
                <a:gd name="connsiteX34" fmla="*/ 1323684 w 3881519"/>
                <a:gd name="connsiteY34" fmla="*/ 1600138 h 1642648"/>
                <a:gd name="connsiteX35" fmla="*/ 1220394 w 3881519"/>
                <a:gd name="connsiteY35" fmla="*/ 1606530 h 1642648"/>
                <a:gd name="connsiteX36" fmla="*/ 0 w 3881519"/>
                <a:gd name="connsiteY36" fmla="*/ 1636304 h 1642648"/>
                <a:gd name="connsiteX37" fmla="*/ 53051 w 3881519"/>
                <a:gd name="connsiteY37" fmla="*/ 1510369 h 1642648"/>
                <a:gd name="connsiteX38" fmla="*/ 601079 w 3881519"/>
                <a:gd name="connsiteY38" fmla="*/ 220601 h 1642648"/>
                <a:gd name="connsiteX39" fmla="*/ 674693 w 3881519"/>
                <a:gd name="connsiteY39" fmla="*/ 165238 h 1642648"/>
                <a:gd name="connsiteX40" fmla="*/ 2181858 w 3881519"/>
                <a:gd name="connsiteY40" fmla="*/ 71886 h 1642648"/>
                <a:gd name="connsiteX41" fmla="*/ 2234897 w 3881519"/>
                <a:gd name="connsiteY41" fmla="*/ 70582 h 1642648"/>
                <a:gd name="connsiteX42" fmla="*/ 2233731 w 3881519"/>
                <a:gd name="connsiteY42" fmla="*/ 69354 h 1642648"/>
                <a:gd name="connsiteX43" fmla="*/ 2263664 w 3881519"/>
                <a:gd name="connsiteY43" fmla="*/ 58403 h 1642648"/>
                <a:gd name="connsiteX44" fmla="*/ 2408093 w 3881519"/>
                <a:gd name="connsiteY44" fmla="*/ 54023 h 1642648"/>
                <a:gd name="connsiteX45" fmla="*/ 2645728 w 3881519"/>
                <a:gd name="connsiteY45" fmla="*/ 38083 h 1642648"/>
                <a:gd name="connsiteX46" fmla="*/ 3105785 w 3881519"/>
                <a:gd name="connsiteY46" fmla="*/ 7907 h 1642648"/>
                <a:gd name="connsiteX47" fmla="*/ 3220040 w 3881519"/>
                <a:gd name="connsiteY47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773487 w 3881519"/>
                <a:gd name="connsiteY3" fmla="*/ 820339 h 1642648"/>
                <a:gd name="connsiteX4" fmla="*/ 2868881 w 3881519"/>
                <a:gd name="connsiteY4" fmla="*/ 739059 h 1642648"/>
                <a:gd name="connsiteX5" fmla="*/ 2870586 w 3881519"/>
                <a:gd name="connsiteY5" fmla="*/ 702435 h 1642648"/>
                <a:gd name="connsiteX6" fmla="*/ 2419289 w 3881519"/>
                <a:gd name="connsiteY6" fmla="*/ 265009 h 1642648"/>
                <a:gd name="connsiteX7" fmla="*/ 2293014 w 3881519"/>
                <a:gd name="connsiteY7" fmla="*/ 131863 h 1642648"/>
                <a:gd name="connsiteX8" fmla="*/ 3220040 w 3881519"/>
                <a:gd name="connsiteY8" fmla="*/ 242 h 1642648"/>
                <a:gd name="connsiteX9" fmla="*/ 3252284 w 3881519"/>
                <a:gd name="connsiteY9" fmla="*/ 25673 h 1642648"/>
                <a:gd name="connsiteX10" fmla="*/ 3547714 w 3881519"/>
                <a:gd name="connsiteY10" fmla="*/ 710223 h 1642648"/>
                <a:gd name="connsiteX11" fmla="*/ 3875631 w 3881519"/>
                <a:gd name="connsiteY11" fmla="*/ 1468387 h 1642648"/>
                <a:gd name="connsiteX12" fmla="*/ 3856529 w 3881519"/>
                <a:gd name="connsiteY12" fmla="*/ 1500266 h 1642648"/>
                <a:gd name="connsiteX13" fmla="*/ 3627533 w 3881519"/>
                <a:gd name="connsiteY13" fmla="*/ 1507080 h 1642648"/>
                <a:gd name="connsiteX14" fmla="*/ 3618042 w 3881519"/>
                <a:gd name="connsiteY14" fmla="*/ 1472768 h 1642648"/>
                <a:gd name="connsiteX15" fmla="*/ 3598696 w 3881519"/>
                <a:gd name="connsiteY15" fmla="*/ 1395868 h 1642648"/>
                <a:gd name="connsiteX16" fmla="*/ 3435650 w 3881519"/>
                <a:gd name="connsiteY16" fmla="*/ 1069045 h 1642648"/>
                <a:gd name="connsiteX17" fmla="*/ 3421657 w 3881519"/>
                <a:gd name="connsiteY17" fmla="*/ 1049090 h 1642648"/>
                <a:gd name="connsiteX18" fmla="*/ 3387101 w 3881519"/>
                <a:gd name="connsiteY18" fmla="*/ 980830 h 1642648"/>
                <a:gd name="connsiteX19" fmla="*/ 3231234 w 3881519"/>
                <a:gd name="connsiteY19" fmla="*/ 587694 h 1642648"/>
                <a:gd name="connsiteX20" fmla="*/ 3160783 w 3881519"/>
                <a:gd name="connsiteY20" fmla="*/ 409560 h 1642648"/>
                <a:gd name="connsiteX21" fmla="*/ 3147398 w 3881519"/>
                <a:gd name="connsiteY21" fmla="*/ 390823 h 1642648"/>
                <a:gd name="connsiteX22" fmla="*/ 3117345 w 3881519"/>
                <a:gd name="connsiteY22" fmla="*/ 459935 h 1642648"/>
                <a:gd name="connsiteX23" fmla="*/ 2985448 w 3881519"/>
                <a:gd name="connsiteY23" fmla="*/ 796491 h 1642648"/>
                <a:gd name="connsiteX24" fmla="*/ 2855498 w 3881519"/>
                <a:gd name="connsiteY24" fmla="*/ 1130493 h 1642648"/>
                <a:gd name="connsiteX25" fmla="*/ 2814006 w 3881519"/>
                <a:gd name="connsiteY25" fmla="*/ 1242191 h 1642648"/>
                <a:gd name="connsiteX26" fmla="*/ 2791982 w 3881519"/>
                <a:gd name="connsiteY26" fmla="*/ 1266161 h 1642648"/>
                <a:gd name="connsiteX27" fmla="*/ 2636846 w 3881519"/>
                <a:gd name="connsiteY27" fmla="*/ 1530685 h 1642648"/>
                <a:gd name="connsiteX28" fmla="*/ 2571383 w 3881519"/>
                <a:gd name="connsiteY28" fmla="*/ 1568040 h 1642648"/>
                <a:gd name="connsiteX29" fmla="*/ 2119842 w 3881519"/>
                <a:gd name="connsiteY29" fmla="*/ 1581059 h 1642648"/>
                <a:gd name="connsiteX30" fmla="*/ 1699208 w 3881519"/>
                <a:gd name="connsiteY30" fmla="*/ 1593836 h 1642648"/>
                <a:gd name="connsiteX31" fmla="*/ 1355959 w 3881519"/>
                <a:gd name="connsiteY31" fmla="*/ 1604543 h 1642648"/>
                <a:gd name="connsiteX32" fmla="*/ 1331578 w 3881519"/>
                <a:gd name="connsiteY32" fmla="*/ 1604497 h 1642648"/>
                <a:gd name="connsiteX33" fmla="*/ 1323684 w 3881519"/>
                <a:gd name="connsiteY33" fmla="*/ 1600138 h 1642648"/>
                <a:gd name="connsiteX34" fmla="*/ 1220394 w 3881519"/>
                <a:gd name="connsiteY34" fmla="*/ 1606530 h 1642648"/>
                <a:gd name="connsiteX35" fmla="*/ 0 w 3881519"/>
                <a:gd name="connsiteY35" fmla="*/ 1636304 h 1642648"/>
                <a:gd name="connsiteX36" fmla="*/ 53051 w 3881519"/>
                <a:gd name="connsiteY36" fmla="*/ 1510369 h 1642648"/>
                <a:gd name="connsiteX37" fmla="*/ 601079 w 3881519"/>
                <a:gd name="connsiteY37" fmla="*/ 220601 h 1642648"/>
                <a:gd name="connsiteX38" fmla="*/ 674693 w 3881519"/>
                <a:gd name="connsiteY38" fmla="*/ 165238 h 1642648"/>
                <a:gd name="connsiteX39" fmla="*/ 2181858 w 3881519"/>
                <a:gd name="connsiteY39" fmla="*/ 71886 h 1642648"/>
                <a:gd name="connsiteX40" fmla="*/ 2234897 w 3881519"/>
                <a:gd name="connsiteY40" fmla="*/ 70582 h 1642648"/>
                <a:gd name="connsiteX41" fmla="*/ 2233731 w 3881519"/>
                <a:gd name="connsiteY41" fmla="*/ 69354 h 1642648"/>
                <a:gd name="connsiteX42" fmla="*/ 2263664 w 3881519"/>
                <a:gd name="connsiteY42" fmla="*/ 58403 h 1642648"/>
                <a:gd name="connsiteX43" fmla="*/ 2408093 w 3881519"/>
                <a:gd name="connsiteY43" fmla="*/ 54023 h 1642648"/>
                <a:gd name="connsiteX44" fmla="*/ 2645728 w 3881519"/>
                <a:gd name="connsiteY44" fmla="*/ 38083 h 1642648"/>
                <a:gd name="connsiteX45" fmla="*/ 3105785 w 3881519"/>
                <a:gd name="connsiteY45" fmla="*/ 7907 h 1642648"/>
                <a:gd name="connsiteX46" fmla="*/ 3220040 w 3881519"/>
                <a:gd name="connsiteY46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77169 w 3881519"/>
                <a:gd name="connsiteY2" fmla="*/ 1154705 h 1642648"/>
                <a:gd name="connsiteX3" fmla="*/ 2868881 w 3881519"/>
                <a:gd name="connsiteY3" fmla="*/ 739059 h 1642648"/>
                <a:gd name="connsiteX4" fmla="*/ 2870586 w 3881519"/>
                <a:gd name="connsiteY4" fmla="*/ 702435 h 1642648"/>
                <a:gd name="connsiteX5" fmla="*/ 2419289 w 3881519"/>
                <a:gd name="connsiteY5" fmla="*/ 265009 h 1642648"/>
                <a:gd name="connsiteX6" fmla="*/ 2293014 w 3881519"/>
                <a:gd name="connsiteY6" fmla="*/ 131863 h 1642648"/>
                <a:gd name="connsiteX7" fmla="*/ 3220040 w 3881519"/>
                <a:gd name="connsiteY7" fmla="*/ 242 h 1642648"/>
                <a:gd name="connsiteX8" fmla="*/ 3252284 w 3881519"/>
                <a:gd name="connsiteY8" fmla="*/ 25673 h 1642648"/>
                <a:gd name="connsiteX9" fmla="*/ 3547714 w 3881519"/>
                <a:gd name="connsiteY9" fmla="*/ 710223 h 1642648"/>
                <a:gd name="connsiteX10" fmla="*/ 3875631 w 3881519"/>
                <a:gd name="connsiteY10" fmla="*/ 1468387 h 1642648"/>
                <a:gd name="connsiteX11" fmla="*/ 3856529 w 3881519"/>
                <a:gd name="connsiteY11" fmla="*/ 1500266 h 1642648"/>
                <a:gd name="connsiteX12" fmla="*/ 3627533 w 3881519"/>
                <a:gd name="connsiteY12" fmla="*/ 1507080 h 1642648"/>
                <a:gd name="connsiteX13" fmla="*/ 3618042 w 3881519"/>
                <a:gd name="connsiteY13" fmla="*/ 1472768 h 1642648"/>
                <a:gd name="connsiteX14" fmla="*/ 3598696 w 3881519"/>
                <a:gd name="connsiteY14" fmla="*/ 1395868 h 1642648"/>
                <a:gd name="connsiteX15" fmla="*/ 3435650 w 3881519"/>
                <a:gd name="connsiteY15" fmla="*/ 1069045 h 1642648"/>
                <a:gd name="connsiteX16" fmla="*/ 3421657 w 3881519"/>
                <a:gd name="connsiteY16" fmla="*/ 1049090 h 1642648"/>
                <a:gd name="connsiteX17" fmla="*/ 3387101 w 3881519"/>
                <a:gd name="connsiteY17" fmla="*/ 980830 h 1642648"/>
                <a:gd name="connsiteX18" fmla="*/ 3231234 w 3881519"/>
                <a:gd name="connsiteY18" fmla="*/ 587694 h 1642648"/>
                <a:gd name="connsiteX19" fmla="*/ 3160783 w 3881519"/>
                <a:gd name="connsiteY19" fmla="*/ 409560 h 1642648"/>
                <a:gd name="connsiteX20" fmla="*/ 3147398 w 3881519"/>
                <a:gd name="connsiteY20" fmla="*/ 390823 h 1642648"/>
                <a:gd name="connsiteX21" fmla="*/ 3117345 w 3881519"/>
                <a:gd name="connsiteY21" fmla="*/ 459935 h 1642648"/>
                <a:gd name="connsiteX22" fmla="*/ 2985448 w 3881519"/>
                <a:gd name="connsiteY22" fmla="*/ 796491 h 1642648"/>
                <a:gd name="connsiteX23" fmla="*/ 2855498 w 3881519"/>
                <a:gd name="connsiteY23" fmla="*/ 1130493 h 1642648"/>
                <a:gd name="connsiteX24" fmla="*/ 2814006 w 3881519"/>
                <a:gd name="connsiteY24" fmla="*/ 1242191 h 1642648"/>
                <a:gd name="connsiteX25" fmla="*/ 2791982 w 3881519"/>
                <a:gd name="connsiteY25" fmla="*/ 1266161 h 1642648"/>
                <a:gd name="connsiteX26" fmla="*/ 2636846 w 3881519"/>
                <a:gd name="connsiteY26" fmla="*/ 1530685 h 1642648"/>
                <a:gd name="connsiteX27" fmla="*/ 2571383 w 3881519"/>
                <a:gd name="connsiteY27" fmla="*/ 1568040 h 1642648"/>
                <a:gd name="connsiteX28" fmla="*/ 2119842 w 3881519"/>
                <a:gd name="connsiteY28" fmla="*/ 1581059 h 1642648"/>
                <a:gd name="connsiteX29" fmla="*/ 1699208 w 3881519"/>
                <a:gd name="connsiteY29" fmla="*/ 1593836 h 1642648"/>
                <a:gd name="connsiteX30" fmla="*/ 1355959 w 3881519"/>
                <a:gd name="connsiteY30" fmla="*/ 1604543 h 1642648"/>
                <a:gd name="connsiteX31" fmla="*/ 1331578 w 3881519"/>
                <a:gd name="connsiteY31" fmla="*/ 1604497 h 1642648"/>
                <a:gd name="connsiteX32" fmla="*/ 1323684 w 3881519"/>
                <a:gd name="connsiteY32" fmla="*/ 1600138 h 1642648"/>
                <a:gd name="connsiteX33" fmla="*/ 1220394 w 3881519"/>
                <a:gd name="connsiteY33" fmla="*/ 1606530 h 1642648"/>
                <a:gd name="connsiteX34" fmla="*/ 0 w 3881519"/>
                <a:gd name="connsiteY34" fmla="*/ 1636304 h 1642648"/>
                <a:gd name="connsiteX35" fmla="*/ 53051 w 3881519"/>
                <a:gd name="connsiteY35" fmla="*/ 1510369 h 1642648"/>
                <a:gd name="connsiteX36" fmla="*/ 601079 w 3881519"/>
                <a:gd name="connsiteY36" fmla="*/ 220601 h 1642648"/>
                <a:gd name="connsiteX37" fmla="*/ 674693 w 3881519"/>
                <a:gd name="connsiteY37" fmla="*/ 165238 h 1642648"/>
                <a:gd name="connsiteX38" fmla="*/ 2181858 w 3881519"/>
                <a:gd name="connsiteY38" fmla="*/ 71886 h 1642648"/>
                <a:gd name="connsiteX39" fmla="*/ 2234897 w 3881519"/>
                <a:gd name="connsiteY39" fmla="*/ 70582 h 1642648"/>
                <a:gd name="connsiteX40" fmla="*/ 2233731 w 3881519"/>
                <a:gd name="connsiteY40" fmla="*/ 69354 h 1642648"/>
                <a:gd name="connsiteX41" fmla="*/ 2263664 w 3881519"/>
                <a:gd name="connsiteY41" fmla="*/ 58403 h 1642648"/>
                <a:gd name="connsiteX42" fmla="*/ 2408093 w 3881519"/>
                <a:gd name="connsiteY42" fmla="*/ 54023 h 1642648"/>
                <a:gd name="connsiteX43" fmla="*/ 2645728 w 3881519"/>
                <a:gd name="connsiteY43" fmla="*/ 38083 h 1642648"/>
                <a:gd name="connsiteX44" fmla="*/ 3105785 w 3881519"/>
                <a:gd name="connsiteY44" fmla="*/ 7907 h 1642648"/>
                <a:gd name="connsiteX45" fmla="*/ 3220040 w 3881519"/>
                <a:gd name="connsiteY45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870586 w 3881519"/>
                <a:gd name="connsiteY3" fmla="*/ 702435 h 1642648"/>
                <a:gd name="connsiteX4" fmla="*/ 2419289 w 3881519"/>
                <a:gd name="connsiteY4" fmla="*/ 265009 h 1642648"/>
                <a:gd name="connsiteX5" fmla="*/ 2293014 w 3881519"/>
                <a:gd name="connsiteY5" fmla="*/ 131863 h 1642648"/>
                <a:gd name="connsiteX6" fmla="*/ 3220040 w 3881519"/>
                <a:gd name="connsiteY6" fmla="*/ 242 h 1642648"/>
                <a:gd name="connsiteX7" fmla="*/ 3252284 w 3881519"/>
                <a:gd name="connsiteY7" fmla="*/ 25673 h 1642648"/>
                <a:gd name="connsiteX8" fmla="*/ 3547714 w 3881519"/>
                <a:gd name="connsiteY8" fmla="*/ 710223 h 1642648"/>
                <a:gd name="connsiteX9" fmla="*/ 3875631 w 3881519"/>
                <a:gd name="connsiteY9" fmla="*/ 1468387 h 1642648"/>
                <a:gd name="connsiteX10" fmla="*/ 3856529 w 3881519"/>
                <a:gd name="connsiteY10" fmla="*/ 1500266 h 1642648"/>
                <a:gd name="connsiteX11" fmla="*/ 3627533 w 3881519"/>
                <a:gd name="connsiteY11" fmla="*/ 1507080 h 1642648"/>
                <a:gd name="connsiteX12" fmla="*/ 3618042 w 3881519"/>
                <a:gd name="connsiteY12" fmla="*/ 1472768 h 1642648"/>
                <a:gd name="connsiteX13" fmla="*/ 3598696 w 3881519"/>
                <a:gd name="connsiteY13" fmla="*/ 1395868 h 1642648"/>
                <a:gd name="connsiteX14" fmla="*/ 3435650 w 3881519"/>
                <a:gd name="connsiteY14" fmla="*/ 1069045 h 1642648"/>
                <a:gd name="connsiteX15" fmla="*/ 3421657 w 3881519"/>
                <a:gd name="connsiteY15" fmla="*/ 1049090 h 1642648"/>
                <a:gd name="connsiteX16" fmla="*/ 3387101 w 3881519"/>
                <a:gd name="connsiteY16" fmla="*/ 980830 h 1642648"/>
                <a:gd name="connsiteX17" fmla="*/ 3231234 w 3881519"/>
                <a:gd name="connsiteY17" fmla="*/ 587694 h 1642648"/>
                <a:gd name="connsiteX18" fmla="*/ 3160783 w 3881519"/>
                <a:gd name="connsiteY18" fmla="*/ 409560 h 1642648"/>
                <a:gd name="connsiteX19" fmla="*/ 3147398 w 3881519"/>
                <a:gd name="connsiteY19" fmla="*/ 390823 h 1642648"/>
                <a:gd name="connsiteX20" fmla="*/ 3117345 w 3881519"/>
                <a:gd name="connsiteY20" fmla="*/ 459935 h 1642648"/>
                <a:gd name="connsiteX21" fmla="*/ 2985448 w 3881519"/>
                <a:gd name="connsiteY21" fmla="*/ 796491 h 1642648"/>
                <a:gd name="connsiteX22" fmla="*/ 2855498 w 3881519"/>
                <a:gd name="connsiteY22" fmla="*/ 1130493 h 1642648"/>
                <a:gd name="connsiteX23" fmla="*/ 2814006 w 3881519"/>
                <a:gd name="connsiteY23" fmla="*/ 1242191 h 1642648"/>
                <a:gd name="connsiteX24" fmla="*/ 2791982 w 3881519"/>
                <a:gd name="connsiteY24" fmla="*/ 1266161 h 1642648"/>
                <a:gd name="connsiteX25" fmla="*/ 2636846 w 3881519"/>
                <a:gd name="connsiteY25" fmla="*/ 1530685 h 1642648"/>
                <a:gd name="connsiteX26" fmla="*/ 2571383 w 3881519"/>
                <a:gd name="connsiteY26" fmla="*/ 1568040 h 1642648"/>
                <a:gd name="connsiteX27" fmla="*/ 2119842 w 3881519"/>
                <a:gd name="connsiteY27" fmla="*/ 1581059 h 1642648"/>
                <a:gd name="connsiteX28" fmla="*/ 1699208 w 3881519"/>
                <a:gd name="connsiteY28" fmla="*/ 1593836 h 1642648"/>
                <a:gd name="connsiteX29" fmla="*/ 1355959 w 3881519"/>
                <a:gd name="connsiteY29" fmla="*/ 1604543 h 1642648"/>
                <a:gd name="connsiteX30" fmla="*/ 1331578 w 3881519"/>
                <a:gd name="connsiteY30" fmla="*/ 1604497 h 1642648"/>
                <a:gd name="connsiteX31" fmla="*/ 1323684 w 3881519"/>
                <a:gd name="connsiteY31" fmla="*/ 1600138 h 1642648"/>
                <a:gd name="connsiteX32" fmla="*/ 1220394 w 3881519"/>
                <a:gd name="connsiteY32" fmla="*/ 1606530 h 1642648"/>
                <a:gd name="connsiteX33" fmla="*/ 0 w 3881519"/>
                <a:gd name="connsiteY33" fmla="*/ 1636304 h 1642648"/>
                <a:gd name="connsiteX34" fmla="*/ 53051 w 3881519"/>
                <a:gd name="connsiteY34" fmla="*/ 1510369 h 1642648"/>
                <a:gd name="connsiteX35" fmla="*/ 601079 w 3881519"/>
                <a:gd name="connsiteY35" fmla="*/ 220601 h 1642648"/>
                <a:gd name="connsiteX36" fmla="*/ 674693 w 3881519"/>
                <a:gd name="connsiteY36" fmla="*/ 165238 h 1642648"/>
                <a:gd name="connsiteX37" fmla="*/ 2181858 w 3881519"/>
                <a:gd name="connsiteY37" fmla="*/ 71886 h 1642648"/>
                <a:gd name="connsiteX38" fmla="*/ 2234897 w 3881519"/>
                <a:gd name="connsiteY38" fmla="*/ 70582 h 1642648"/>
                <a:gd name="connsiteX39" fmla="*/ 2233731 w 3881519"/>
                <a:gd name="connsiteY39" fmla="*/ 69354 h 1642648"/>
                <a:gd name="connsiteX40" fmla="*/ 2263664 w 3881519"/>
                <a:gd name="connsiteY40" fmla="*/ 58403 h 1642648"/>
                <a:gd name="connsiteX41" fmla="*/ 2408093 w 3881519"/>
                <a:gd name="connsiteY41" fmla="*/ 54023 h 1642648"/>
                <a:gd name="connsiteX42" fmla="*/ 2645728 w 3881519"/>
                <a:gd name="connsiteY42" fmla="*/ 38083 h 1642648"/>
                <a:gd name="connsiteX43" fmla="*/ 3105785 w 3881519"/>
                <a:gd name="connsiteY43" fmla="*/ 7907 h 1642648"/>
                <a:gd name="connsiteX44" fmla="*/ 3220040 w 3881519"/>
                <a:gd name="connsiteY44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868881 w 3881519"/>
                <a:gd name="connsiteY2" fmla="*/ 739059 h 1642648"/>
                <a:gd name="connsiteX3" fmla="*/ 2419289 w 3881519"/>
                <a:gd name="connsiteY3" fmla="*/ 265009 h 1642648"/>
                <a:gd name="connsiteX4" fmla="*/ 2293014 w 3881519"/>
                <a:gd name="connsiteY4" fmla="*/ 131863 h 1642648"/>
                <a:gd name="connsiteX5" fmla="*/ 3220040 w 3881519"/>
                <a:gd name="connsiteY5" fmla="*/ 242 h 1642648"/>
                <a:gd name="connsiteX6" fmla="*/ 3252284 w 3881519"/>
                <a:gd name="connsiteY6" fmla="*/ 25673 h 1642648"/>
                <a:gd name="connsiteX7" fmla="*/ 3547714 w 3881519"/>
                <a:gd name="connsiteY7" fmla="*/ 710223 h 1642648"/>
                <a:gd name="connsiteX8" fmla="*/ 3875631 w 3881519"/>
                <a:gd name="connsiteY8" fmla="*/ 1468387 h 1642648"/>
                <a:gd name="connsiteX9" fmla="*/ 3856529 w 3881519"/>
                <a:gd name="connsiteY9" fmla="*/ 1500266 h 1642648"/>
                <a:gd name="connsiteX10" fmla="*/ 3627533 w 3881519"/>
                <a:gd name="connsiteY10" fmla="*/ 1507080 h 1642648"/>
                <a:gd name="connsiteX11" fmla="*/ 3618042 w 3881519"/>
                <a:gd name="connsiteY11" fmla="*/ 1472768 h 1642648"/>
                <a:gd name="connsiteX12" fmla="*/ 3598696 w 3881519"/>
                <a:gd name="connsiteY12" fmla="*/ 1395868 h 1642648"/>
                <a:gd name="connsiteX13" fmla="*/ 3435650 w 3881519"/>
                <a:gd name="connsiteY13" fmla="*/ 1069045 h 1642648"/>
                <a:gd name="connsiteX14" fmla="*/ 3421657 w 3881519"/>
                <a:gd name="connsiteY14" fmla="*/ 1049090 h 1642648"/>
                <a:gd name="connsiteX15" fmla="*/ 3387101 w 3881519"/>
                <a:gd name="connsiteY15" fmla="*/ 980830 h 1642648"/>
                <a:gd name="connsiteX16" fmla="*/ 3231234 w 3881519"/>
                <a:gd name="connsiteY16" fmla="*/ 587694 h 1642648"/>
                <a:gd name="connsiteX17" fmla="*/ 3160783 w 3881519"/>
                <a:gd name="connsiteY17" fmla="*/ 409560 h 1642648"/>
                <a:gd name="connsiteX18" fmla="*/ 3147398 w 3881519"/>
                <a:gd name="connsiteY18" fmla="*/ 390823 h 1642648"/>
                <a:gd name="connsiteX19" fmla="*/ 3117345 w 3881519"/>
                <a:gd name="connsiteY19" fmla="*/ 459935 h 1642648"/>
                <a:gd name="connsiteX20" fmla="*/ 2985448 w 3881519"/>
                <a:gd name="connsiteY20" fmla="*/ 796491 h 1642648"/>
                <a:gd name="connsiteX21" fmla="*/ 2855498 w 3881519"/>
                <a:gd name="connsiteY21" fmla="*/ 1130493 h 1642648"/>
                <a:gd name="connsiteX22" fmla="*/ 2814006 w 3881519"/>
                <a:gd name="connsiteY22" fmla="*/ 1242191 h 1642648"/>
                <a:gd name="connsiteX23" fmla="*/ 2791982 w 3881519"/>
                <a:gd name="connsiteY23" fmla="*/ 1266161 h 1642648"/>
                <a:gd name="connsiteX24" fmla="*/ 2636846 w 3881519"/>
                <a:gd name="connsiteY24" fmla="*/ 1530685 h 1642648"/>
                <a:gd name="connsiteX25" fmla="*/ 2571383 w 3881519"/>
                <a:gd name="connsiteY25" fmla="*/ 1568040 h 1642648"/>
                <a:gd name="connsiteX26" fmla="*/ 2119842 w 3881519"/>
                <a:gd name="connsiteY26" fmla="*/ 1581059 h 1642648"/>
                <a:gd name="connsiteX27" fmla="*/ 1699208 w 3881519"/>
                <a:gd name="connsiteY27" fmla="*/ 1593836 h 1642648"/>
                <a:gd name="connsiteX28" fmla="*/ 1355959 w 3881519"/>
                <a:gd name="connsiteY28" fmla="*/ 1604543 h 1642648"/>
                <a:gd name="connsiteX29" fmla="*/ 1331578 w 3881519"/>
                <a:gd name="connsiteY29" fmla="*/ 1604497 h 1642648"/>
                <a:gd name="connsiteX30" fmla="*/ 1323684 w 3881519"/>
                <a:gd name="connsiteY30" fmla="*/ 1600138 h 1642648"/>
                <a:gd name="connsiteX31" fmla="*/ 1220394 w 3881519"/>
                <a:gd name="connsiteY31" fmla="*/ 1606530 h 1642648"/>
                <a:gd name="connsiteX32" fmla="*/ 0 w 3881519"/>
                <a:gd name="connsiteY32" fmla="*/ 1636304 h 1642648"/>
                <a:gd name="connsiteX33" fmla="*/ 53051 w 3881519"/>
                <a:gd name="connsiteY33" fmla="*/ 1510369 h 1642648"/>
                <a:gd name="connsiteX34" fmla="*/ 601079 w 3881519"/>
                <a:gd name="connsiteY34" fmla="*/ 220601 h 1642648"/>
                <a:gd name="connsiteX35" fmla="*/ 674693 w 3881519"/>
                <a:gd name="connsiteY35" fmla="*/ 165238 h 1642648"/>
                <a:gd name="connsiteX36" fmla="*/ 2181858 w 3881519"/>
                <a:gd name="connsiteY36" fmla="*/ 71886 h 1642648"/>
                <a:gd name="connsiteX37" fmla="*/ 2234897 w 3881519"/>
                <a:gd name="connsiteY37" fmla="*/ 70582 h 1642648"/>
                <a:gd name="connsiteX38" fmla="*/ 2233731 w 3881519"/>
                <a:gd name="connsiteY38" fmla="*/ 69354 h 1642648"/>
                <a:gd name="connsiteX39" fmla="*/ 2263664 w 3881519"/>
                <a:gd name="connsiteY39" fmla="*/ 58403 h 1642648"/>
                <a:gd name="connsiteX40" fmla="*/ 2408093 w 3881519"/>
                <a:gd name="connsiteY40" fmla="*/ 54023 h 1642648"/>
                <a:gd name="connsiteX41" fmla="*/ 2645728 w 3881519"/>
                <a:gd name="connsiteY41" fmla="*/ 38083 h 1642648"/>
                <a:gd name="connsiteX42" fmla="*/ 3105785 w 3881519"/>
                <a:gd name="connsiteY42" fmla="*/ 7907 h 1642648"/>
                <a:gd name="connsiteX43" fmla="*/ 3220040 w 3881519"/>
                <a:gd name="connsiteY43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419289 w 3881519"/>
                <a:gd name="connsiteY2" fmla="*/ 265009 h 1642648"/>
                <a:gd name="connsiteX3" fmla="*/ 2293014 w 3881519"/>
                <a:gd name="connsiteY3" fmla="*/ 131863 h 1642648"/>
                <a:gd name="connsiteX4" fmla="*/ 3220040 w 3881519"/>
                <a:gd name="connsiteY4" fmla="*/ 242 h 1642648"/>
                <a:gd name="connsiteX5" fmla="*/ 3252284 w 3881519"/>
                <a:gd name="connsiteY5" fmla="*/ 25673 h 1642648"/>
                <a:gd name="connsiteX6" fmla="*/ 3547714 w 3881519"/>
                <a:gd name="connsiteY6" fmla="*/ 710223 h 1642648"/>
                <a:gd name="connsiteX7" fmla="*/ 3875631 w 3881519"/>
                <a:gd name="connsiteY7" fmla="*/ 1468387 h 1642648"/>
                <a:gd name="connsiteX8" fmla="*/ 3856529 w 3881519"/>
                <a:gd name="connsiteY8" fmla="*/ 1500266 h 1642648"/>
                <a:gd name="connsiteX9" fmla="*/ 3627533 w 3881519"/>
                <a:gd name="connsiteY9" fmla="*/ 1507080 h 1642648"/>
                <a:gd name="connsiteX10" fmla="*/ 3618042 w 3881519"/>
                <a:gd name="connsiteY10" fmla="*/ 1472768 h 1642648"/>
                <a:gd name="connsiteX11" fmla="*/ 3598696 w 3881519"/>
                <a:gd name="connsiteY11" fmla="*/ 1395868 h 1642648"/>
                <a:gd name="connsiteX12" fmla="*/ 3435650 w 3881519"/>
                <a:gd name="connsiteY12" fmla="*/ 1069045 h 1642648"/>
                <a:gd name="connsiteX13" fmla="*/ 3421657 w 3881519"/>
                <a:gd name="connsiteY13" fmla="*/ 1049090 h 1642648"/>
                <a:gd name="connsiteX14" fmla="*/ 3387101 w 3881519"/>
                <a:gd name="connsiteY14" fmla="*/ 980830 h 1642648"/>
                <a:gd name="connsiteX15" fmla="*/ 3231234 w 3881519"/>
                <a:gd name="connsiteY15" fmla="*/ 587694 h 1642648"/>
                <a:gd name="connsiteX16" fmla="*/ 3160783 w 3881519"/>
                <a:gd name="connsiteY16" fmla="*/ 409560 h 1642648"/>
                <a:gd name="connsiteX17" fmla="*/ 3147398 w 3881519"/>
                <a:gd name="connsiteY17" fmla="*/ 390823 h 1642648"/>
                <a:gd name="connsiteX18" fmla="*/ 3117345 w 3881519"/>
                <a:gd name="connsiteY18" fmla="*/ 459935 h 1642648"/>
                <a:gd name="connsiteX19" fmla="*/ 2985448 w 3881519"/>
                <a:gd name="connsiteY19" fmla="*/ 796491 h 1642648"/>
                <a:gd name="connsiteX20" fmla="*/ 2855498 w 3881519"/>
                <a:gd name="connsiteY20" fmla="*/ 1130493 h 1642648"/>
                <a:gd name="connsiteX21" fmla="*/ 2814006 w 3881519"/>
                <a:gd name="connsiteY21" fmla="*/ 1242191 h 1642648"/>
                <a:gd name="connsiteX22" fmla="*/ 2791982 w 3881519"/>
                <a:gd name="connsiteY22" fmla="*/ 1266161 h 1642648"/>
                <a:gd name="connsiteX23" fmla="*/ 2636846 w 3881519"/>
                <a:gd name="connsiteY23" fmla="*/ 1530685 h 1642648"/>
                <a:gd name="connsiteX24" fmla="*/ 2571383 w 3881519"/>
                <a:gd name="connsiteY24" fmla="*/ 1568040 h 1642648"/>
                <a:gd name="connsiteX25" fmla="*/ 2119842 w 3881519"/>
                <a:gd name="connsiteY25" fmla="*/ 1581059 h 1642648"/>
                <a:gd name="connsiteX26" fmla="*/ 1699208 w 3881519"/>
                <a:gd name="connsiteY26" fmla="*/ 1593836 h 1642648"/>
                <a:gd name="connsiteX27" fmla="*/ 1355959 w 3881519"/>
                <a:gd name="connsiteY27" fmla="*/ 1604543 h 1642648"/>
                <a:gd name="connsiteX28" fmla="*/ 1331578 w 3881519"/>
                <a:gd name="connsiteY28" fmla="*/ 1604497 h 1642648"/>
                <a:gd name="connsiteX29" fmla="*/ 1323684 w 3881519"/>
                <a:gd name="connsiteY29" fmla="*/ 1600138 h 1642648"/>
                <a:gd name="connsiteX30" fmla="*/ 1220394 w 3881519"/>
                <a:gd name="connsiteY30" fmla="*/ 1606530 h 1642648"/>
                <a:gd name="connsiteX31" fmla="*/ 0 w 3881519"/>
                <a:gd name="connsiteY31" fmla="*/ 1636304 h 1642648"/>
                <a:gd name="connsiteX32" fmla="*/ 53051 w 3881519"/>
                <a:gd name="connsiteY32" fmla="*/ 1510369 h 1642648"/>
                <a:gd name="connsiteX33" fmla="*/ 601079 w 3881519"/>
                <a:gd name="connsiteY33" fmla="*/ 220601 h 1642648"/>
                <a:gd name="connsiteX34" fmla="*/ 674693 w 3881519"/>
                <a:gd name="connsiteY34" fmla="*/ 165238 h 1642648"/>
                <a:gd name="connsiteX35" fmla="*/ 2181858 w 3881519"/>
                <a:gd name="connsiteY35" fmla="*/ 71886 h 1642648"/>
                <a:gd name="connsiteX36" fmla="*/ 2234897 w 3881519"/>
                <a:gd name="connsiteY36" fmla="*/ 70582 h 1642648"/>
                <a:gd name="connsiteX37" fmla="*/ 2233731 w 3881519"/>
                <a:gd name="connsiteY37" fmla="*/ 69354 h 1642648"/>
                <a:gd name="connsiteX38" fmla="*/ 2263664 w 3881519"/>
                <a:gd name="connsiteY38" fmla="*/ 58403 h 1642648"/>
                <a:gd name="connsiteX39" fmla="*/ 2408093 w 3881519"/>
                <a:gd name="connsiteY39" fmla="*/ 54023 h 1642648"/>
                <a:gd name="connsiteX40" fmla="*/ 2645728 w 3881519"/>
                <a:gd name="connsiteY40" fmla="*/ 38083 h 1642648"/>
                <a:gd name="connsiteX41" fmla="*/ 3105785 w 3881519"/>
                <a:gd name="connsiteY41" fmla="*/ 7907 h 1642648"/>
                <a:gd name="connsiteX42" fmla="*/ 3220040 w 3881519"/>
                <a:gd name="connsiteY42" fmla="*/ 242 h 1642648"/>
                <a:gd name="connsiteX0" fmla="*/ 2293014 w 3881519"/>
                <a:gd name="connsiteY0" fmla="*/ 131863 h 1642648"/>
                <a:gd name="connsiteX1" fmla="*/ 2278332 w 3881519"/>
                <a:gd name="connsiteY1" fmla="*/ 195007 h 1642648"/>
                <a:gd name="connsiteX2" fmla="*/ 2293014 w 3881519"/>
                <a:gd name="connsiteY2" fmla="*/ 131863 h 1642648"/>
                <a:gd name="connsiteX3" fmla="*/ 3220040 w 3881519"/>
                <a:gd name="connsiteY3" fmla="*/ 242 h 1642648"/>
                <a:gd name="connsiteX4" fmla="*/ 3252284 w 3881519"/>
                <a:gd name="connsiteY4" fmla="*/ 25673 h 1642648"/>
                <a:gd name="connsiteX5" fmla="*/ 3547714 w 3881519"/>
                <a:gd name="connsiteY5" fmla="*/ 710223 h 1642648"/>
                <a:gd name="connsiteX6" fmla="*/ 3875631 w 3881519"/>
                <a:gd name="connsiteY6" fmla="*/ 1468387 h 1642648"/>
                <a:gd name="connsiteX7" fmla="*/ 3856529 w 3881519"/>
                <a:gd name="connsiteY7" fmla="*/ 1500266 h 1642648"/>
                <a:gd name="connsiteX8" fmla="*/ 3627533 w 3881519"/>
                <a:gd name="connsiteY8" fmla="*/ 1507080 h 1642648"/>
                <a:gd name="connsiteX9" fmla="*/ 3618042 w 3881519"/>
                <a:gd name="connsiteY9" fmla="*/ 1472768 h 1642648"/>
                <a:gd name="connsiteX10" fmla="*/ 3598696 w 3881519"/>
                <a:gd name="connsiteY10" fmla="*/ 1395868 h 1642648"/>
                <a:gd name="connsiteX11" fmla="*/ 3435650 w 3881519"/>
                <a:gd name="connsiteY11" fmla="*/ 1069045 h 1642648"/>
                <a:gd name="connsiteX12" fmla="*/ 3421657 w 3881519"/>
                <a:gd name="connsiteY12" fmla="*/ 1049090 h 1642648"/>
                <a:gd name="connsiteX13" fmla="*/ 3387101 w 3881519"/>
                <a:gd name="connsiteY13" fmla="*/ 980830 h 1642648"/>
                <a:gd name="connsiteX14" fmla="*/ 3231234 w 3881519"/>
                <a:gd name="connsiteY14" fmla="*/ 587694 h 1642648"/>
                <a:gd name="connsiteX15" fmla="*/ 3160783 w 3881519"/>
                <a:gd name="connsiteY15" fmla="*/ 409560 h 1642648"/>
                <a:gd name="connsiteX16" fmla="*/ 3147398 w 3881519"/>
                <a:gd name="connsiteY16" fmla="*/ 390823 h 1642648"/>
                <a:gd name="connsiteX17" fmla="*/ 3117345 w 3881519"/>
                <a:gd name="connsiteY17" fmla="*/ 459935 h 1642648"/>
                <a:gd name="connsiteX18" fmla="*/ 2985448 w 3881519"/>
                <a:gd name="connsiteY18" fmla="*/ 796491 h 1642648"/>
                <a:gd name="connsiteX19" fmla="*/ 2855498 w 3881519"/>
                <a:gd name="connsiteY19" fmla="*/ 1130493 h 1642648"/>
                <a:gd name="connsiteX20" fmla="*/ 2814006 w 3881519"/>
                <a:gd name="connsiteY20" fmla="*/ 1242191 h 1642648"/>
                <a:gd name="connsiteX21" fmla="*/ 2791982 w 3881519"/>
                <a:gd name="connsiteY21" fmla="*/ 1266161 h 1642648"/>
                <a:gd name="connsiteX22" fmla="*/ 2636846 w 3881519"/>
                <a:gd name="connsiteY22" fmla="*/ 1530685 h 1642648"/>
                <a:gd name="connsiteX23" fmla="*/ 2571383 w 3881519"/>
                <a:gd name="connsiteY23" fmla="*/ 1568040 h 1642648"/>
                <a:gd name="connsiteX24" fmla="*/ 2119842 w 3881519"/>
                <a:gd name="connsiteY24" fmla="*/ 1581059 h 1642648"/>
                <a:gd name="connsiteX25" fmla="*/ 1699208 w 3881519"/>
                <a:gd name="connsiteY25" fmla="*/ 1593836 h 1642648"/>
                <a:gd name="connsiteX26" fmla="*/ 1355959 w 3881519"/>
                <a:gd name="connsiteY26" fmla="*/ 1604543 h 1642648"/>
                <a:gd name="connsiteX27" fmla="*/ 1331578 w 3881519"/>
                <a:gd name="connsiteY27" fmla="*/ 1604497 h 1642648"/>
                <a:gd name="connsiteX28" fmla="*/ 1323684 w 3881519"/>
                <a:gd name="connsiteY28" fmla="*/ 1600138 h 1642648"/>
                <a:gd name="connsiteX29" fmla="*/ 1220394 w 3881519"/>
                <a:gd name="connsiteY29" fmla="*/ 1606530 h 1642648"/>
                <a:gd name="connsiteX30" fmla="*/ 0 w 3881519"/>
                <a:gd name="connsiteY30" fmla="*/ 1636304 h 1642648"/>
                <a:gd name="connsiteX31" fmla="*/ 53051 w 3881519"/>
                <a:gd name="connsiteY31" fmla="*/ 1510369 h 1642648"/>
                <a:gd name="connsiteX32" fmla="*/ 601079 w 3881519"/>
                <a:gd name="connsiteY32" fmla="*/ 220601 h 1642648"/>
                <a:gd name="connsiteX33" fmla="*/ 674693 w 3881519"/>
                <a:gd name="connsiteY33" fmla="*/ 165238 h 1642648"/>
                <a:gd name="connsiteX34" fmla="*/ 2181858 w 3881519"/>
                <a:gd name="connsiteY34" fmla="*/ 71886 h 1642648"/>
                <a:gd name="connsiteX35" fmla="*/ 2234897 w 3881519"/>
                <a:gd name="connsiteY35" fmla="*/ 70582 h 1642648"/>
                <a:gd name="connsiteX36" fmla="*/ 2233731 w 3881519"/>
                <a:gd name="connsiteY36" fmla="*/ 69354 h 1642648"/>
                <a:gd name="connsiteX37" fmla="*/ 2263664 w 3881519"/>
                <a:gd name="connsiteY37" fmla="*/ 58403 h 1642648"/>
                <a:gd name="connsiteX38" fmla="*/ 2408093 w 3881519"/>
                <a:gd name="connsiteY38" fmla="*/ 54023 h 1642648"/>
                <a:gd name="connsiteX39" fmla="*/ 2645728 w 3881519"/>
                <a:gd name="connsiteY39" fmla="*/ 38083 h 1642648"/>
                <a:gd name="connsiteX40" fmla="*/ 3105785 w 3881519"/>
                <a:gd name="connsiteY40" fmla="*/ 7907 h 1642648"/>
                <a:gd name="connsiteX41" fmla="*/ 3220040 w 3881519"/>
                <a:gd name="connsiteY4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263664 w 3881519"/>
                <a:gd name="connsiteY34" fmla="*/ 58403 h 1642648"/>
                <a:gd name="connsiteX35" fmla="*/ 2408093 w 3881519"/>
                <a:gd name="connsiteY35" fmla="*/ 54023 h 1642648"/>
                <a:gd name="connsiteX36" fmla="*/ 2645728 w 3881519"/>
                <a:gd name="connsiteY36" fmla="*/ 38083 h 1642648"/>
                <a:gd name="connsiteX37" fmla="*/ 3105785 w 3881519"/>
                <a:gd name="connsiteY37" fmla="*/ 7907 h 1642648"/>
                <a:gd name="connsiteX38" fmla="*/ 3220040 w 3881519"/>
                <a:gd name="connsiteY3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233731 w 3881519"/>
                <a:gd name="connsiteY33" fmla="*/ 69354 h 1642648"/>
                <a:gd name="connsiteX34" fmla="*/ 2408093 w 3881519"/>
                <a:gd name="connsiteY34" fmla="*/ 54023 h 1642648"/>
                <a:gd name="connsiteX35" fmla="*/ 2645728 w 3881519"/>
                <a:gd name="connsiteY35" fmla="*/ 38083 h 1642648"/>
                <a:gd name="connsiteX36" fmla="*/ 3105785 w 3881519"/>
                <a:gd name="connsiteY36" fmla="*/ 7907 h 1642648"/>
                <a:gd name="connsiteX37" fmla="*/ 3220040 w 3881519"/>
                <a:gd name="connsiteY3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234897 w 3881519"/>
                <a:gd name="connsiteY32" fmla="*/ 70582 h 1642648"/>
                <a:gd name="connsiteX33" fmla="*/ 2408093 w 3881519"/>
                <a:gd name="connsiteY33" fmla="*/ 54023 h 1642648"/>
                <a:gd name="connsiteX34" fmla="*/ 2645728 w 3881519"/>
                <a:gd name="connsiteY34" fmla="*/ 38083 h 1642648"/>
                <a:gd name="connsiteX35" fmla="*/ 3105785 w 3881519"/>
                <a:gd name="connsiteY35" fmla="*/ 7907 h 1642648"/>
                <a:gd name="connsiteX36" fmla="*/ 3220040 w 3881519"/>
                <a:gd name="connsiteY3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181858 w 3881519"/>
                <a:gd name="connsiteY31" fmla="*/ 71886 h 1642648"/>
                <a:gd name="connsiteX32" fmla="*/ 2408093 w 3881519"/>
                <a:gd name="connsiteY32" fmla="*/ 54023 h 1642648"/>
                <a:gd name="connsiteX33" fmla="*/ 2645728 w 3881519"/>
                <a:gd name="connsiteY33" fmla="*/ 38083 h 1642648"/>
                <a:gd name="connsiteX34" fmla="*/ 3105785 w 3881519"/>
                <a:gd name="connsiteY34" fmla="*/ 7907 h 1642648"/>
                <a:gd name="connsiteX35" fmla="*/ 3220040 w 3881519"/>
                <a:gd name="connsiteY3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408093 w 3881519"/>
                <a:gd name="connsiteY31" fmla="*/ 54023 h 1642648"/>
                <a:gd name="connsiteX32" fmla="*/ 2645728 w 3881519"/>
                <a:gd name="connsiteY32" fmla="*/ 38083 h 1642648"/>
                <a:gd name="connsiteX33" fmla="*/ 3105785 w 3881519"/>
                <a:gd name="connsiteY33" fmla="*/ 7907 h 1642648"/>
                <a:gd name="connsiteX34" fmla="*/ 3220040 w 3881519"/>
                <a:gd name="connsiteY3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2645728 w 3881519"/>
                <a:gd name="connsiteY31" fmla="*/ 38083 h 1642648"/>
                <a:gd name="connsiteX32" fmla="*/ 3105785 w 3881519"/>
                <a:gd name="connsiteY32" fmla="*/ 7907 h 1642648"/>
                <a:gd name="connsiteX33" fmla="*/ 3220040 w 3881519"/>
                <a:gd name="connsiteY3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105785 w 3881519"/>
                <a:gd name="connsiteY31" fmla="*/ 7907 h 1642648"/>
                <a:gd name="connsiteX32" fmla="*/ 3220040 w 3881519"/>
                <a:gd name="connsiteY32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547714 w 3881519"/>
                <a:gd name="connsiteY2" fmla="*/ 710223 h 1642648"/>
                <a:gd name="connsiteX3" fmla="*/ 3875631 w 3881519"/>
                <a:gd name="connsiteY3" fmla="*/ 1468387 h 1642648"/>
                <a:gd name="connsiteX4" fmla="*/ 3856529 w 3881519"/>
                <a:gd name="connsiteY4" fmla="*/ 1500266 h 1642648"/>
                <a:gd name="connsiteX5" fmla="*/ 3627533 w 3881519"/>
                <a:gd name="connsiteY5" fmla="*/ 1507080 h 1642648"/>
                <a:gd name="connsiteX6" fmla="*/ 3618042 w 3881519"/>
                <a:gd name="connsiteY6" fmla="*/ 1472768 h 1642648"/>
                <a:gd name="connsiteX7" fmla="*/ 3598696 w 3881519"/>
                <a:gd name="connsiteY7" fmla="*/ 1395868 h 1642648"/>
                <a:gd name="connsiteX8" fmla="*/ 3435650 w 3881519"/>
                <a:gd name="connsiteY8" fmla="*/ 1069045 h 1642648"/>
                <a:gd name="connsiteX9" fmla="*/ 3421657 w 3881519"/>
                <a:gd name="connsiteY9" fmla="*/ 1049090 h 1642648"/>
                <a:gd name="connsiteX10" fmla="*/ 3387101 w 3881519"/>
                <a:gd name="connsiteY10" fmla="*/ 980830 h 1642648"/>
                <a:gd name="connsiteX11" fmla="*/ 3231234 w 3881519"/>
                <a:gd name="connsiteY11" fmla="*/ 587694 h 1642648"/>
                <a:gd name="connsiteX12" fmla="*/ 3160783 w 3881519"/>
                <a:gd name="connsiteY12" fmla="*/ 409560 h 1642648"/>
                <a:gd name="connsiteX13" fmla="*/ 3147398 w 3881519"/>
                <a:gd name="connsiteY13" fmla="*/ 390823 h 1642648"/>
                <a:gd name="connsiteX14" fmla="*/ 3117345 w 3881519"/>
                <a:gd name="connsiteY14" fmla="*/ 459935 h 1642648"/>
                <a:gd name="connsiteX15" fmla="*/ 2985448 w 3881519"/>
                <a:gd name="connsiteY15" fmla="*/ 796491 h 1642648"/>
                <a:gd name="connsiteX16" fmla="*/ 2855498 w 3881519"/>
                <a:gd name="connsiteY16" fmla="*/ 1130493 h 1642648"/>
                <a:gd name="connsiteX17" fmla="*/ 2814006 w 3881519"/>
                <a:gd name="connsiteY17" fmla="*/ 1242191 h 1642648"/>
                <a:gd name="connsiteX18" fmla="*/ 2791982 w 3881519"/>
                <a:gd name="connsiteY18" fmla="*/ 1266161 h 1642648"/>
                <a:gd name="connsiteX19" fmla="*/ 2636846 w 3881519"/>
                <a:gd name="connsiteY19" fmla="*/ 1530685 h 1642648"/>
                <a:gd name="connsiteX20" fmla="*/ 2571383 w 3881519"/>
                <a:gd name="connsiteY20" fmla="*/ 1568040 h 1642648"/>
                <a:gd name="connsiteX21" fmla="*/ 2119842 w 3881519"/>
                <a:gd name="connsiteY21" fmla="*/ 1581059 h 1642648"/>
                <a:gd name="connsiteX22" fmla="*/ 1699208 w 3881519"/>
                <a:gd name="connsiteY22" fmla="*/ 1593836 h 1642648"/>
                <a:gd name="connsiteX23" fmla="*/ 1355959 w 3881519"/>
                <a:gd name="connsiteY23" fmla="*/ 1604543 h 1642648"/>
                <a:gd name="connsiteX24" fmla="*/ 1331578 w 3881519"/>
                <a:gd name="connsiteY24" fmla="*/ 1604497 h 1642648"/>
                <a:gd name="connsiteX25" fmla="*/ 1323684 w 3881519"/>
                <a:gd name="connsiteY25" fmla="*/ 1600138 h 1642648"/>
                <a:gd name="connsiteX26" fmla="*/ 1220394 w 3881519"/>
                <a:gd name="connsiteY26" fmla="*/ 1606530 h 1642648"/>
                <a:gd name="connsiteX27" fmla="*/ 0 w 3881519"/>
                <a:gd name="connsiteY27" fmla="*/ 1636304 h 1642648"/>
                <a:gd name="connsiteX28" fmla="*/ 53051 w 3881519"/>
                <a:gd name="connsiteY28" fmla="*/ 1510369 h 1642648"/>
                <a:gd name="connsiteX29" fmla="*/ 601079 w 3881519"/>
                <a:gd name="connsiteY29" fmla="*/ 220601 h 1642648"/>
                <a:gd name="connsiteX30" fmla="*/ 674693 w 3881519"/>
                <a:gd name="connsiteY30" fmla="*/ 165238 h 1642648"/>
                <a:gd name="connsiteX31" fmla="*/ 3220040 w 3881519"/>
                <a:gd name="connsiteY31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985448 w 3881519"/>
                <a:gd name="connsiteY14" fmla="*/ 796491 h 1642648"/>
                <a:gd name="connsiteX15" fmla="*/ 2855498 w 3881519"/>
                <a:gd name="connsiteY15" fmla="*/ 1130493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72099 w 3881519"/>
                <a:gd name="connsiteY15" fmla="*/ 1096136 h 1642648"/>
                <a:gd name="connsiteX16" fmla="*/ 2814006 w 3881519"/>
                <a:gd name="connsiteY16" fmla="*/ 1242191 h 1642648"/>
                <a:gd name="connsiteX17" fmla="*/ 2791982 w 3881519"/>
                <a:gd name="connsiteY17" fmla="*/ 1266161 h 1642648"/>
                <a:gd name="connsiteX18" fmla="*/ 2636846 w 3881519"/>
                <a:gd name="connsiteY18" fmla="*/ 1530685 h 1642648"/>
                <a:gd name="connsiteX19" fmla="*/ 2571383 w 3881519"/>
                <a:gd name="connsiteY19" fmla="*/ 1568040 h 1642648"/>
                <a:gd name="connsiteX20" fmla="*/ 2119842 w 3881519"/>
                <a:gd name="connsiteY20" fmla="*/ 1581059 h 1642648"/>
                <a:gd name="connsiteX21" fmla="*/ 1699208 w 3881519"/>
                <a:gd name="connsiteY21" fmla="*/ 1593836 h 1642648"/>
                <a:gd name="connsiteX22" fmla="*/ 1355959 w 3881519"/>
                <a:gd name="connsiteY22" fmla="*/ 1604543 h 1642648"/>
                <a:gd name="connsiteX23" fmla="*/ 1331578 w 3881519"/>
                <a:gd name="connsiteY23" fmla="*/ 1604497 h 1642648"/>
                <a:gd name="connsiteX24" fmla="*/ 1323684 w 3881519"/>
                <a:gd name="connsiteY24" fmla="*/ 1600138 h 1642648"/>
                <a:gd name="connsiteX25" fmla="*/ 1220394 w 3881519"/>
                <a:gd name="connsiteY25" fmla="*/ 1606530 h 1642648"/>
                <a:gd name="connsiteX26" fmla="*/ 0 w 3881519"/>
                <a:gd name="connsiteY26" fmla="*/ 1636304 h 1642648"/>
                <a:gd name="connsiteX27" fmla="*/ 53051 w 3881519"/>
                <a:gd name="connsiteY27" fmla="*/ 1510369 h 1642648"/>
                <a:gd name="connsiteX28" fmla="*/ 601079 w 3881519"/>
                <a:gd name="connsiteY28" fmla="*/ 220601 h 1642648"/>
                <a:gd name="connsiteX29" fmla="*/ 674693 w 3881519"/>
                <a:gd name="connsiteY29" fmla="*/ 165238 h 1642648"/>
                <a:gd name="connsiteX30" fmla="*/ 3220040 w 3881519"/>
                <a:gd name="connsiteY30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791982 w 3881519"/>
                <a:gd name="connsiteY16" fmla="*/ 1266161 h 1642648"/>
                <a:gd name="connsiteX17" fmla="*/ 2636846 w 3881519"/>
                <a:gd name="connsiteY17" fmla="*/ 1530685 h 1642648"/>
                <a:gd name="connsiteX18" fmla="*/ 2571383 w 3881519"/>
                <a:gd name="connsiteY18" fmla="*/ 1568040 h 1642648"/>
                <a:gd name="connsiteX19" fmla="*/ 2119842 w 3881519"/>
                <a:gd name="connsiteY19" fmla="*/ 1581059 h 1642648"/>
                <a:gd name="connsiteX20" fmla="*/ 1699208 w 3881519"/>
                <a:gd name="connsiteY20" fmla="*/ 1593836 h 1642648"/>
                <a:gd name="connsiteX21" fmla="*/ 1355959 w 3881519"/>
                <a:gd name="connsiteY21" fmla="*/ 1604543 h 1642648"/>
                <a:gd name="connsiteX22" fmla="*/ 1331578 w 3881519"/>
                <a:gd name="connsiteY22" fmla="*/ 1604497 h 1642648"/>
                <a:gd name="connsiteX23" fmla="*/ 1323684 w 3881519"/>
                <a:gd name="connsiteY23" fmla="*/ 1600138 h 1642648"/>
                <a:gd name="connsiteX24" fmla="*/ 1220394 w 3881519"/>
                <a:gd name="connsiteY24" fmla="*/ 1606530 h 1642648"/>
                <a:gd name="connsiteX25" fmla="*/ 0 w 3881519"/>
                <a:gd name="connsiteY25" fmla="*/ 1636304 h 1642648"/>
                <a:gd name="connsiteX26" fmla="*/ 53051 w 3881519"/>
                <a:gd name="connsiteY26" fmla="*/ 1510369 h 1642648"/>
                <a:gd name="connsiteX27" fmla="*/ 601079 w 3881519"/>
                <a:gd name="connsiteY27" fmla="*/ 220601 h 1642648"/>
                <a:gd name="connsiteX28" fmla="*/ 674693 w 3881519"/>
                <a:gd name="connsiteY28" fmla="*/ 165238 h 1642648"/>
                <a:gd name="connsiteX29" fmla="*/ 3220040 w 3881519"/>
                <a:gd name="connsiteY29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55498 w 3881519"/>
                <a:gd name="connsiteY14" fmla="*/ 1130493 h 1642648"/>
                <a:gd name="connsiteX15" fmla="*/ 2814006 w 3881519"/>
                <a:gd name="connsiteY15" fmla="*/ 1242191 h 1642648"/>
                <a:gd name="connsiteX16" fmla="*/ 2636846 w 3881519"/>
                <a:gd name="connsiteY16" fmla="*/ 1530685 h 1642648"/>
                <a:gd name="connsiteX17" fmla="*/ 2571383 w 3881519"/>
                <a:gd name="connsiteY17" fmla="*/ 1568040 h 1642648"/>
                <a:gd name="connsiteX18" fmla="*/ 2119842 w 3881519"/>
                <a:gd name="connsiteY18" fmla="*/ 1581059 h 1642648"/>
                <a:gd name="connsiteX19" fmla="*/ 1699208 w 3881519"/>
                <a:gd name="connsiteY19" fmla="*/ 1593836 h 1642648"/>
                <a:gd name="connsiteX20" fmla="*/ 1355959 w 3881519"/>
                <a:gd name="connsiteY20" fmla="*/ 1604543 h 1642648"/>
                <a:gd name="connsiteX21" fmla="*/ 1331578 w 3881519"/>
                <a:gd name="connsiteY21" fmla="*/ 1604497 h 1642648"/>
                <a:gd name="connsiteX22" fmla="*/ 1323684 w 3881519"/>
                <a:gd name="connsiteY22" fmla="*/ 1600138 h 1642648"/>
                <a:gd name="connsiteX23" fmla="*/ 1220394 w 3881519"/>
                <a:gd name="connsiteY23" fmla="*/ 1606530 h 1642648"/>
                <a:gd name="connsiteX24" fmla="*/ 0 w 3881519"/>
                <a:gd name="connsiteY24" fmla="*/ 1636304 h 1642648"/>
                <a:gd name="connsiteX25" fmla="*/ 53051 w 3881519"/>
                <a:gd name="connsiteY25" fmla="*/ 1510369 h 1642648"/>
                <a:gd name="connsiteX26" fmla="*/ 601079 w 3881519"/>
                <a:gd name="connsiteY26" fmla="*/ 220601 h 1642648"/>
                <a:gd name="connsiteX27" fmla="*/ 674693 w 3881519"/>
                <a:gd name="connsiteY27" fmla="*/ 165238 h 1642648"/>
                <a:gd name="connsiteX28" fmla="*/ 3220040 w 3881519"/>
                <a:gd name="connsiteY28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814006 w 3881519"/>
                <a:gd name="connsiteY14" fmla="*/ 1242191 h 1642648"/>
                <a:gd name="connsiteX15" fmla="*/ 2636846 w 3881519"/>
                <a:gd name="connsiteY15" fmla="*/ 1530685 h 1642648"/>
                <a:gd name="connsiteX16" fmla="*/ 2571383 w 3881519"/>
                <a:gd name="connsiteY16" fmla="*/ 1568040 h 1642648"/>
                <a:gd name="connsiteX17" fmla="*/ 2119842 w 3881519"/>
                <a:gd name="connsiteY17" fmla="*/ 1581059 h 1642648"/>
                <a:gd name="connsiteX18" fmla="*/ 1699208 w 3881519"/>
                <a:gd name="connsiteY18" fmla="*/ 1593836 h 1642648"/>
                <a:gd name="connsiteX19" fmla="*/ 1355959 w 3881519"/>
                <a:gd name="connsiteY19" fmla="*/ 1604543 h 1642648"/>
                <a:gd name="connsiteX20" fmla="*/ 1331578 w 3881519"/>
                <a:gd name="connsiteY20" fmla="*/ 1604497 h 1642648"/>
                <a:gd name="connsiteX21" fmla="*/ 1323684 w 3881519"/>
                <a:gd name="connsiteY21" fmla="*/ 1600138 h 1642648"/>
                <a:gd name="connsiteX22" fmla="*/ 1220394 w 3881519"/>
                <a:gd name="connsiteY22" fmla="*/ 1606530 h 1642648"/>
                <a:gd name="connsiteX23" fmla="*/ 0 w 3881519"/>
                <a:gd name="connsiteY23" fmla="*/ 1636304 h 1642648"/>
                <a:gd name="connsiteX24" fmla="*/ 53051 w 3881519"/>
                <a:gd name="connsiteY24" fmla="*/ 1510369 h 1642648"/>
                <a:gd name="connsiteX25" fmla="*/ 601079 w 3881519"/>
                <a:gd name="connsiteY25" fmla="*/ 220601 h 1642648"/>
                <a:gd name="connsiteX26" fmla="*/ 674693 w 3881519"/>
                <a:gd name="connsiteY26" fmla="*/ 165238 h 1642648"/>
                <a:gd name="connsiteX27" fmla="*/ 3220040 w 3881519"/>
                <a:gd name="connsiteY27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2119842 w 3881519"/>
                <a:gd name="connsiteY16" fmla="*/ 1581059 h 1642648"/>
                <a:gd name="connsiteX17" fmla="*/ 1699208 w 3881519"/>
                <a:gd name="connsiteY17" fmla="*/ 1593836 h 1642648"/>
                <a:gd name="connsiteX18" fmla="*/ 1355959 w 3881519"/>
                <a:gd name="connsiteY18" fmla="*/ 1604543 h 1642648"/>
                <a:gd name="connsiteX19" fmla="*/ 1331578 w 3881519"/>
                <a:gd name="connsiteY19" fmla="*/ 1604497 h 1642648"/>
                <a:gd name="connsiteX20" fmla="*/ 1323684 w 3881519"/>
                <a:gd name="connsiteY20" fmla="*/ 1600138 h 1642648"/>
                <a:gd name="connsiteX21" fmla="*/ 1220394 w 3881519"/>
                <a:gd name="connsiteY21" fmla="*/ 1606530 h 1642648"/>
                <a:gd name="connsiteX22" fmla="*/ 0 w 3881519"/>
                <a:gd name="connsiteY22" fmla="*/ 1636304 h 1642648"/>
                <a:gd name="connsiteX23" fmla="*/ 53051 w 3881519"/>
                <a:gd name="connsiteY23" fmla="*/ 1510369 h 1642648"/>
                <a:gd name="connsiteX24" fmla="*/ 601079 w 3881519"/>
                <a:gd name="connsiteY24" fmla="*/ 220601 h 1642648"/>
                <a:gd name="connsiteX25" fmla="*/ 674693 w 3881519"/>
                <a:gd name="connsiteY25" fmla="*/ 165238 h 1642648"/>
                <a:gd name="connsiteX26" fmla="*/ 3220040 w 3881519"/>
                <a:gd name="connsiteY26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699208 w 3881519"/>
                <a:gd name="connsiteY16" fmla="*/ 1593836 h 1642648"/>
                <a:gd name="connsiteX17" fmla="*/ 1355959 w 3881519"/>
                <a:gd name="connsiteY17" fmla="*/ 1604543 h 1642648"/>
                <a:gd name="connsiteX18" fmla="*/ 1331578 w 3881519"/>
                <a:gd name="connsiteY18" fmla="*/ 1604497 h 1642648"/>
                <a:gd name="connsiteX19" fmla="*/ 1323684 w 3881519"/>
                <a:gd name="connsiteY19" fmla="*/ 1600138 h 1642648"/>
                <a:gd name="connsiteX20" fmla="*/ 1220394 w 3881519"/>
                <a:gd name="connsiteY20" fmla="*/ 1606530 h 1642648"/>
                <a:gd name="connsiteX21" fmla="*/ 0 w 3881519"/>
                <a:gd name="connsiteY21" fmla="*/ 1636304 h 1642648"/>
                <a:gd name="connsiteX22" fmla="*/ 53051 w 3881519"/>
                <a:gd name="connsiteY22" fmla="*/ 1510369 h 1642648"/>
                <a:gd name="connsiteX23" fmla="*/ 601079 w 3881519"/>
                <a:gd name="connsiteY23" fmla="*/ 220601 h 1642648"/>
                <a:gd name="connsiteX24" fmla="*/ 674693 w 3881519"/>
                <a:gd name="connsiteY24" fmla="*/ 165238 h 1642648"/>
                <a:gd name="connsiteX25" fmla="*/ 3220040 w 3881519"/>
                <a:gd name="connsiteY25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323684 w 3881519"/>
                <a:gd name="connsiteY18" fmla="*/ 1600138 h 1642648"/>
                <a:gd name="connsiteX19" fmla="*/ 1220394 w 3881519"/>
                <a:gd name="connsiteY19" fmla="*/ 1606530 h 1642648"/>
                <a:gd name="connsiteX20" fmla="*/ 0 w 3881519"/>
                <a:gd name="connsiteY20" fmla="*/ 1636304 h 1642648"/>
                <a:gd name="connsiteX21" fmla="*/ 53051 w 3881519"/>
                <a:gd name="connsiteY21" fmla="*/ 1510369 h 1642648"/>
                <a:gd name="connsiteX22" fmla="*/ 601079 w 3881519"/>
                <a:gd name="connsiteY22" fmla="*/ 220601 h 1642648"/>
                <a:gd name="connsiteX23" fmla="*/ 674693 w 3881519"/>
                <a:gd name="connsiteY23" fmla="*/ 165238 h 1642648"/>
                <a:gd name="connsiteX24" fmla="*/ 3220040 w 3881519"/>
                <a:gd name="connsiteY24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331578 w 3881519"/>
                <a:gd name="connsiteY17" fmla="*/ 1604497 h 1642648"/>
                <a:gd name="connsiteX18" fmla="*/ 1220394 w 3881519"/>
                <a:gd name="connsiteY18" fmla="*/ 1606530 h 1642648"/>
                <a:gd name="connsiteX19" fmla="*/ 0 w 3881519"/>
                <a:gd name="connsiteY19" fmla="*/ 1636304 h 1642648"/>
                <a:gd name="connsiteX20" fmla="*/ 53051 w 3881519"/>
                <a:gd name="connsiteY20" fmla="*/ 1510369 h 1642648"/>
                <a:gd name="connsiteX21" fmla="*/ 601079 w 3881519"/>
                <a:gd name="connsiteY21" fmla="*/ 220601 h 1642648"/>
                <a:gd name="connsiteX22" fmla="*/ 674693 w 3881519"/>
                <a:gd name="connsiteY22" fmla="*/ 165238 h 1642648"/>
                <a:gd name="connsiteX23" fmla="*/ 3220040 w 3881519"/>
                <a:gd name="connsiteY23" fmla="*/ 242 h 1642648"/>
                <a:gd name="connsiteX0" fmla="*/ 3220040 w 3881519"/>
                <a:gd name="connsiteY0" fmla="*/ 242 h 1642648"/>
                <a:gd name="connsiteX1" fmla="*/ 3252284 w 3881519"/>
                <a:gd name="connsiteY1" fmla="*/ 25673 h 1642648"/>
                <a:gd name="connsiteX2" fmla="*/ 3875631 w 3881519"/>
                <a:gd name="connsiteY2" fmla="*/ 1468387 h 1642648"/>
                <a:gd name="connsiteX3" fmla="*/ 3856529 w 3881519"/>
                <a:gd name="connsiteY3" fmla="*/ 1500266 h 1642648"/>
                <a:gd name="connsiteX4" fmla="*/ 3627533 w 3881519"/>
                <a:gd name="connsiteY4" fmla="*/ 1507080 h 1642648"/>
                <a:gd name="connsiteX5" fmla="*/ 3618042 w 3881519"/>
                <a:gd name="connsiteY5" fmla="*/ 1472768 h 1642648"/>
                <a:gd name="connsiteX6" fmla="*/ 3598696 w 3881519"/>
                <a:gd name="connsiteY6" fmla="*/ 1395868 h 1642648"/>
                <a:gd name="connsiteX7" fmla="*/ 3435650 w 3881519"/>
                <a:gd name="connsiteY7" fmla="*/ 1069045 h 1642648"/>
                <a:gd name="connsiteX8" fmla="*/ 3421657 w 3881519"/>
                <a:gd name="connsiteY8" fmla="*/ 1049090 h 1642648"/>
                <a:gd name="connsiteX9" fmla="*/ 3387101 w 3881519"/>
                <a:gd name="connsiteY9" fmla="*/ 980830 h 1642648"/>
                <a:gd name="connsiteX10" fmla="*/ 3231234 w 3881519"/>
                <a:gd name="connsiteY10" fmla="*/ 587694 h 1642648"/>
                <a:gd name="connsiteX11" fmla="*/ 3160783 w 3881519"/>
                <a:gd name="connsiteY11" fmla="*/ 409560 h 1642648"/>
                <a:gd name="connsiteX12" fmla="*/ 3147398 w 3881519"/>
                <a:gd name="connsiteY12" fmla="*/ 390823 h 1642648"/>
                <a:gd name="connsiteX13" fmla="*/ 3117345 w 3881519"/>
                <a:gd name="connsiteY13" fmla="*/ 459935 h 1642648"/>
                <a:gd name="connsiteX14" fmla="*/ 2636846 w 3881519"/>
                <a:gd name="connsiteY14" fmla="*/ 1530685 h 1642648"/>
                <a:gd name="connsiteX15" fmla="*/ 2571383 w 3881519"/>
                <a:gd name="connsiteY15" fmla="*/ 1568040 h 1642648"/>
                <a:gd name="connsiteX16" fmla="*/ 1355959 w 3881519"/>
                <a:gd name="connsiteY16" fmla="*/ 1604543 h 1642648"/>
                <a:gd name="connsiteX17" fmla="*/ 1220394 w 3881519"/>
                <a:gd name="connsiteY17" fmla="*/ 1606530 h 1642648"/>
                <a:gd name="connsiteX18" fmla="*/ 0 w 3881519"/>
                <a:gd name="connsiteY18" fmla="*/ 1636304 h 1642648"/>
                <a:gd name="connsiteX19" fmla="*/ 53051 w 3881519"/>
                <a:gd name="connsiteY19" fmla="*/ 1510369 h 1642648"/>
                <a:gd name="connsiteX20" fmla="*/ 601079 w 3881519"/>
                <a:gd name="connsiteY20" fmla="*/ 220601 h 1642648"/>
                <a:gd name="connsiteX21" fmla="*/ 674693 w 3881519"/>
                <a:gd name="connsiteY21" fmla="*/ 165238 h 1642648"/>
                <a:gd name="connsiteX22" fmla="*/ 3220040 w 3881519"/>
                <a:gd name="connsiteY22" fmla="*/ 242 h 1642648"/>
                <a:gd name="connsiteX0" fmla="*/ 3220040 w 3881519"/>
                <a:gd name="connsiteY0" fmla="*/ 242 h 1640197"/>
                <a:gd name="connsiteX1" fmla="*/ 3252284 w 3881519"/>
                <a:gd name="connsiteY1" fmla="*/ 25673 h 1640197"/>
                <a:gd name="connsiteX2" fmla="*/ 3875631 w 3881519"/>
                <a:gd name="connsiteY2" fmla="*/ 1468387 h 1640197"/>
                <a:gd name="connsiteX3" fmla="*/ 3856529 w 3881519"/>
                <a:gd name="connsiteY3" fmla="*/ 1500266 h 1640197"/>
                <a:gd name="connsiteX4" fmla="*/ 3627533 w 3881519"/>
                <a:gd name="connsiteY4" fmla="*/ 1507080 h 1640197"/>
                <a:gd name="connsiteX5" fmla="*/ 3618042 w 3881519"/>
                <a:gd name="connsiteY5" fmla="*/ 1472768 h 1640197"/>
                <a:gd name="connsiteX6" fmla="*/ 3598696 w 3881519"/>
                <a:gd name="connsiteY6" fmla="*/ 1395868 h 1640197"/>
                <a:gd name="connsiteX7" fmla="*/ 3435650 w 3881519"/>
                <a:gd name="connsiteY7" fmla="*/ 1069045 h 1640197"/>
                <a:gd name="connsiteX8" fmla="*/ 3421657 w 3881519"/>
                <a:gd name="connsiteY8" fmla="*/ 1049090 h 1640197"/>
                <a:gd name="connsiteX9" fmla="*/ 3387101 w 3881519"/>
                <a:gd name="connsiteY9" fmla="*/ 980830 h 1640197"/>
                <a:gd name="connsiteX10" fmla="*/ 3231234 w 3881519"/>
                <a:gd name="connsiteY10" fmla="*/ 587694 h 1640197"/>
                <a:gd name="connsiteX11" fmla="*/ 3160783 w 3881519"/>
                <a:gd name="connsiteY11" fmla="*/ 409560 h 1640197"/>
                <a:gd name="connsiteX12" fmla="*/ 3147398 w 3881519"/>
                <a:gd name="connsiteY12" fmla="*/ 390823 h 1640197"/>
                <a:gd name="connsiteX13" fmla="*/ 3117345 w 3881519"/>
                <a:gd name="connsiteY13" fmla="*/ 459935 h 1640197"/>
                <a:gd name="connsiteX14" fmla="*/ 2636846 w 3881519"/>
                <a:gd name="connsiteY14" fmla="*/ 1530685 h 1640197"/>
                <a:gd name="connsiteX15" fmla="*/ 2571383 w 3881519"/>
                <a:gd name="connsiteY15" fmla="*/ 1568040 h 1640197"/>
                <a:gd name="connsiteX16" fmla="*/ 1355959 w 3881519"/>
                <a:gd name="connsiteY16" fmla="*/ 1604543 h 1640197"/>
                <a:gd name="connsiteX17" fmla="*/ 0 w 3881519"/>
                <a:gd name="connsiteY17" fmla="*/ 1636304 h 1640197"/>
                <a:gd name="connsiteX18" fmla="*/ 53051 w 3881519"/>
                <a:gd name="connsiteY18" fmla="*/ 1510369 h 1640197"/>
                <a:gd name="connsiteX19" fmla="*/ 601079 w 3881519"/>
                <a:gd name="connsiteY19" fmla="*/ 220601 h 1640197"/>
                <a:gd name="connsiteX20" fmla="*/ 674693 w 3881519"/>
                <a:gd name="connsiteY20" fmla="*/ 165238 h 1640197"/>
                <a:gd name="connsiteX21" fmla="*/ 3220040 w 3881519"/>
                <a:gd name="connsiteY21" fmla="*/ 242 h 1640197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387101 w 3881519"/>
                <a:gd name="connsiteY9" fmla="*/ 980830 h 1636304"/>
                <a:gd name="connsiteX10" fmla="*/ 3231234 w 3881519"/>
                <a:gd name="connsiteY10" fmla="*/ 587694 h 1636304"/>
                <a:gd name="connsiteX11" fmla="*/ 3160783 w 3881519"/>
                <a:gd name="connsiteY11" fmla="*/ 409560 h 1636304"/>
                <a:gd name="connsiteX12" fmla="*/ 3147398 w 3881519"/>
                <a:gd name="connsiteY12" fmla="*/ 390823 h 1636304"/>
                <a:gd name="connsiteX13" fmla="*/ 3117345 w 3881519"/>
                <a:gd name="connsiteY13" fmla="*/ 459935 h 1636304"/>
                <a:gd name="connsiteX14" fmla="*/ 2636846 w 3881519"/>
                <a:gd name="connsiteY14" fmla="*/ 1530685 h 1636304"/>
                <a:gd name="connsiteX15" fmla="*/ 2571383 w 3881519"/>
                <a:gd name="connsiteY15" fmla="*/ 1568040 h 1636304"/>
                <a:gd name="connsiteX16" fmla="*/ 0 w 3881519"/>
                <a:gd name="connsiteY16" fmla="*/ 1636304 h 1636304"/>
                <a:gd name="connsiteX17" fmla="*/ 53051 w 3881519"/>
                <a:gd name="connsiteY17" fmla="*/ 1510369 h 1636304"/>
                <a:gd name="connsiteX18" fmla="*/ 601079 w 3881519"/>
                <a:gd name="connsiteY18" fmla="*/ 220601 h 1636304"/>
                <a:gd name="connsiteX19" fmla="*/ 674693 w 3881519"/>
                <a:gd name="connsiteY19" fmla="*/ 165238 h 1636304"/>
                <a:gd name="connsiteX20" fmla="*/ 3220040 w 3881519"/>
                <a:gd name="connsiteY20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231234 w 3881519"/>
                <a:gd name="connsiteY9" fmla="*/ 587694 h 1636304"/>
                <a:gd name="connsiteX10" fmla="*/ 3160783 w 3881519"/>
                <a:gd name="connsiteY10" fmla="*/ 409560 h 1636304"/>
                <a:gd name="connsiteX11" fmla="*/ 3147398 w 3881519"/>
                <a:gd name="connsiteY11" fmla="*/ 390823 h 1636304"/>
                <a:gd name="connsiteX12" fmla="*/ 3117345 w 3881519"/>
                <a:gd name="connsiteY12" fmla="*/ 459935 h 1636304"/>
                <a:gd name="connsiteX13" fmla="*/ 2636846 w 3881519"/>
                <a:gd name="connsiteY13" fmla="*/ 1530685 h 1636304"/>
                <a:gd name="connsiteX14" fmla="*/ 2571383 w 3881519"/>
                <a:gd name="connsiteY14" fmla="*/ 1568040 h 1636304"/>
                <a:gd name="connsiteX15" fmla="*/ 0 w 3881519"/>
                <a:gd name="connsiteY15" fmla="*/ 1636304 h 1636304"/>
                <a:gd name="connsiteX16" fmla="*/ 53051 w 3881519"/>
                <a:gd name="connsiteY16" fmla="*/ 1510369 h 1636304"/>
                <a:gd name="connsiteX17" fmla="*/ 601079 w 3881519"/>
                <a:gd name="connsiteY17" fmla="*/ 220601 h 1636304"/>
                <a:gd name="connsiteX18" fmla="*/ 674693 w 3881519"/>
                <a:gd name="connsiteY18" fmla="*/ 165238 h 1636304"/>
                <a:gd name="connsiteX19" fmla="*/ 3220040 w 3881519"/>
                <a:gd name="connsiteY19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421657 w 3881519"/>
                <a:gd name="connsiteY8" fmla="*/ 1049090 h 1636304"/>
                <a:gd name="connsiteX9" fmla="*/ 3160783 w 3881519"/>
                <a:gd name="connsiteY9" fmla="*/ 409560 h 1636304"/>
                <a:gd name="connsiteX10" fmla="*/ 3147398 w 3881519"/>
                <a:gd name="connsiteY10" fmla="*/ 390823 h 1636304"/>
                <a:gd name="connsiteX11" fmla="*/ 3117345 w 3881519"/>
                <a:gd name="connsiteY11" fmla="*/ 459935 h 1636304"/>
                <a:gd name="connsiteX12" fmla="*/ 2636846 w 3881519"/>
                <a:gd name="connsiteY12" fmla="*/ 1530685 h 1636304"/>
                <a:gd name="connsiteX13" fmla="*/ 2571383 w 3881519"/>
                <a:gd name="connsiteY13" fmla="*/ 1568040 h 1636304"/>
                <a:gd name="connsiteX14" fmla="*/ 0 w 3881519"/>
                <a:gd name="connsiteY14" fmla="*/ 1636304 h 1636304"/>
                <a:gd name="connsiteX15" fmla="*/ 53051 w 3881519"/>
                <a:gd name="connsiteY15" fmla="*/ 1510369 h 1636304"/>
                <a:gd name="connsiteX16" fmla="*/ 601079 w 3881519"/>
                <a:gd name="connsiteY16" fmla="*/ 220601 h 1636304"/>
                <a:gd name="connsiteX17" fmla="*/ 674693 w 3881519"/>
                <a:gd name="connsiteY17" fmla="*/ 165238 h 1636304"/>
                <a:gd name="connsiteX18" fmla="*/ 3220040 w 3881519"/>
                <a:gd name="connsiteY18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435650 w 3881519"/>
                <a:gd name="connsiteY7" fmla="*/ 1069045 h 1636304"/>
                <a:gd name="connsiteX8" fmla="*/ 3160783 w 3881519"/>
                <a:gd name="connsiteY8" fmla="*/ 409560 h 1636304"/>
                <a:gd name="connsiteX9" fmla="*/ 3147398 w 3881519"/>
                <a:gd name="connsiteY9" fmla="*/ 390823 h 1636304"/>
                <a:gd name="connsiteX10" fmla="*/ 3117345 w 3881519"/>
                <a:gd name="connsiteY10" fmla="*/ 459935 h 1636304"/>
                <a:gd name="connsiteX11" fmla="*/ 2636846 w 3881519"/>
                <a:gd name="connsiteY11" fmla="*/ 1530685 h 1636304"/>
                <a:gd name="connsiteX12" fmla="*/ 2571383 w 3881519"/>
                <a:gd name="connsiteY12" fmla="*/ 1568040 h 1636304"/>
                <a:gd name="connsiteX13" fmla="*/ 0 w 3881519"/>
                <a:gd name="connsiteY13" fmla="*/ 1636304 h 1636304"/>
                <a:gd name="connsiteX14" fmla="*/ 53051 w 3881519"/>
                <a:gd name="connsiteY14" fmla="*/ 1510369 h 1636304"/>
                <a:gd name="connsiteX15" fmla="*/ 601079 w 3881519"/>
                <a:gd name="connsiteY15" fmla="*/ 220601 h 1636304"/>
                <a:gd name="connsiteX16" fmla="*/ 674693 w 3881519"/>
                <a:gd name="connsiteY16" fmla="*/ 165238 h 1636304"/>
                <a:gd name="connsiteX17" fmla="*/ 3220040 w 3881519"/>
                <a:gd name="connsiteY17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598696 w 3881519"/>
                <a:gd name="connsiteY6" fmla="*/ 1395868 h 1636304"/>
                <a:gd name="connsiteX7" fmla="*/ 3160783 w 3881519"/>
                <a:gd name="connsiteY7" fmla="*/ 409560 h 1636304"/>
                <a:gd name="connsiteX8" fmla="*/ 3147398 w 3881519"/>
                <a:gd name="connsiteY8" fmla="*/ 390823 h 1636304"/>
                <a:gd name="connsiteX9" fmla="*/ 3117345 w 3881519"/>
                <a:gd name="connsiteY9" fmla="*/ 459935 h 1636304"/>
                <a:gd name="connsiteX10" fmla="*/ 2636846 w 3881519"/>
                <a:gd name="connsiteY10" fmla="*/ 1530685 h 1636304"/>
                <a:gd name="connsiteX11" fmla="*/ 2571383 w 3881519"/>
                <a:gd name="connsiteY11" fmla="*/ 1568040 h 1636304"/>
                <a:gd name="connsiteX12" fmla="*/ 0 w 3881519"/>
                <a:gd name="connsiteY12" fmla="*/ 1636304 h 1636304"/>
                <a:gd name="connsiteX13" fmla="*/ 53051 w 3881519"/>
                <a:gd name="connsiteY13" fmla="*/ 1510369 h 1636304"/>
                <a:gd name="connsiteX14" fmla="*/ 601079 w 3881519"/>
                <a:gd name="connsiteY14" fmla="*/ 220601 h 1636304"/>
                <a:gd name="connsiteX15" fmla="*/ 674693 w 3881519"/>
                <a:gd name="connsiteY15" fmla="*/ 165238 h 1636304"/>
                <a:gd name="connsiteX16" fmla="*/ 3220040 w 3881519"/>
                <a:gd name="connsiteY16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3117345 w 3881519"/>
                <a:gd name="connsiteY8" fmla="*/ 459935 h 1636304"/>
                <a:gd name="connsiteX9" fmla="*/ 2636846 w 3881519"/>
                <a:gd name="connsiteY9" fmla="*/ 1530685 h 1636304"/>
                <a:gd name="connsiteX10" fmla="*/ 2571383 w 3881519"/>
                <a:gd name="connsiteY10" fmla="*/ 1568040 h 1636304"/>
                <a:gd name="connsiteX11" fmla="*/ 0 w 3881519"/>
                <a:gd name="connsiteY11" fmla="*/ 1636304 h 1636304"/>
                <a:gd name="connsiteX12" fmla="*/ 53051 w 3881519"/>
                <a:gd name="connsiteY12" fmla="*/ 1510369 h 1636304"/>
                <a:gd name="connsiteX13" fmla="*/ 601079 w 3881519"/>
                <a:gd name="connsiteY13" fmla="*/ 220601 h 1636304"/>
                <a:gd name="connsiteX14" fmla="*/ 674693 w 3881519"/>
                <a:gd name="connsiteY14" fmla="*/ 165238 h 1636304"/>
                <a:gd name="connsiteX15" fmla="*/ 3220040 w 3881519"/>
                <a:gd name="connsiteY15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  <a:gd name="connsiteX0" fmla="*/ 3220040 w 3881519"/>
                <a:gd name="connsiteY0" fmla="*/ 242 h 1636304"/>
                <a:gd name="connsiteX1" fmla="*/ 3252284 w 3881519"/>
                <a:gd name="connsiteY1" fmla="*/ 25673 h 1636304"/>
                <a:gd name="connsiteX2" fmla="*/ 3875631 w 3881519"/>
                <a:gd name="connsiteY2" fmla="*/ 1468387 h 1636304"/>
                <a:gd name="connsiteX3" fmla="*/ 3856529 w 3881519"/>
                <a:gd name="connsiteY3" fmla="*/ 1500266 h 1636304"/>
                <a:gd name="connsiteX4" fmla="*/ 3627533 w 3881519"/>
                <a:gd name="connsiteY4" fmla="*/ 1507080 h 1636304"/>
                <a:gd name="connsiteX5" fmla="*/ 3618042 w 3881519"/>
                <a:gd name="connsiteY5" fmla="*/ 1472768 h 1636304"/>
                <a:gd name="connsiteX6" fmla="*/ 3160783 w 3881519"/>
                <a:gd name="connsiteY6" fmla="*/ 409560 h 1636304"/>
                <a:gd name="connsiteX7" fmla="*/ 3147398 w 3881519"/>
                <a:gd name="connsiteY7" fmla="*/ 390823 h 1636304"/>
                <a:gd name="connsiteX8" fmla="*/ 2636846 w 3881519"/>
                <a:gd name="connsiteY8" fmla="*/ 1530685 h 1636304"/>
                <a:gd name="connsiteX9" fmla="*/ 2571383 w 3881519"/>
                <a:gd name="connsiteY9" fmla="*/ 1568040 h 1636304"/>
                <a:gd name="connsiteX10" fmla="*/ 0 w 3881519"/>
                <a:gd name="connsiteY10" fmla="*/ 1636304 h 1636304"/>
                <a:gd name="connsiteX11" fmla="*/ 53051 w 3881519"/>
                <a:gd name="connsiteY11" fmla="*/ 1510369 h 1636304"/>
                <a:gd name="connsiteX12" fmla="*/ 601079 w 3881519"/>
                <a:gd name="connsiteY12" fmla="*/ 220601 h 1636304"/>
                <a:gd name="connsiteX13" fmla="*/ 674693 w 3881519"/>
                <a:gd name="connsiteY13" fmla="*/ 165238 h 1636304"/>
                <a:gd name="connsiteX14" fmla="*/ 3220040 w 3881519"/>
                <a:gd name="connsiteY14" fmla="*/ 242 h 16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519" h="1636304">
                  <a:moveTo>
                    <a:pt x="3220040" y="242"/>
                  </a:moveTo>
                  <a:cubicBezTo>
                    <a:pt x="3241211" y="-1948"/>
                    <a:pt x="3245956" y="11072"/>
                    <a:pt x="3252284" y="25673"/>
                  </a:cubicBezTo>
                  <a:lnTo>
                    <a:pt x="3875631" y="1468387"/>
                  </a:lnTo>
                  <a:cubicBezTo>
                    <a:pt x="3886095" y="1492357"/>
                    <a:pt x="3884269" y="1499902"/>
                    <a:pt x="3856529" y="1500266"/>
                  </a:cubicBezTo>
                  <a:cubicBezTo>
                    <a:pt x="3780237" y="1501362"/>
                    <a:pt x="3703823" y="1504646"/>
                    <a:pt x="3627533" y="1507080"/>
                  </a:cubicBezTo>
                  <a:cubicBezTo>
                    <a:pt x="3616218" y="1497955"/>
                    <a:pt x="3617434" y="1484814"/>
                    <a:pt x="3618042" y="1472768"/>
                  </a:cubicBezTo>
                  <a:cubicBezTo>
                    <a:pt x="3540250" y="1289848"/>
                    <a:pt x="3239224" y="589884"/>
                    <a:pt x="3160783" y="409560"/>
                  </a:cubicBezTo>
                  <a:cubicBezTo>
                    <a:pt x="3157863" y="403233"/>
                    <a:pt x="3157132" y="395324"/>
                    <a:pt x="3147398" y="390823"/>
                  </a:cubicBezTo>
                  <a:cubicBezTo>
                    <a:pt x="3060075" y="577677"/>
                    <a:pt x="2768869" y="1308073"/>
                    <a:pt x="2636846" y="1530685"/>
                  </a:cubicBezTo>
                  <a:cubicBezTo>
                    <a:pt x="2621874" y="1555930"/>
                    <a:pt x="2601194" y="1566944"/>
                    <a:pt x="2571383" y="1568040"/>
                  </a:cubicBezTo>
                  <a:lnTo>
                    <a:pt x="0" y="1636304"/>
                  </a:lnTo>
                  <a:cubicBezTo>
                    <a:pt x="16548" y="1597003"/>
                    <a:pt x="34677" y="1553565"/>
                    <a:pt x="53051" y="1510369"/>
                  </a:cubicBezTo>
                  <a:lnTo>
                    <a:pt x="601079" y="220601"/>
                  </a:lnTo>
                  <a:cubicBezTo>
                    <a:pt x="616045" y="185314"/>
                    <a:pt x="631133" y="167063"/>
                    <a:pt x="674693" y="165238"/>
                  </a:cubicBezTo>
                  <a:lnTo>
                    <a:pt x="3220040" y="24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505">
              <a:extLst>
                <a:ext uri="{FF2B5EF4-FFF2-40B4-BE49-F238E27FC236}">
                  <a16:creationId xmlns:a16="http://schemas.microsoft.com/office/drawing/2014/main" id="{8817A75B-1286-4A9D-A5CD-8AB104067093}"/>
                </a:ext>
              </a:extLst>
            </p:cNvPr>
            <p:cNvSpPr/>
            <p:nvPr/>
          </p:nvSpPr>
          <p:spPr>
            <a:xfrm>
              <a:off x="1645050" y="2766412"/>
              <a:ext cx="3341001" cy="2152282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519017 w 1265371"/>
                <a:gd name="connsiteY22" fmla="*/ 306515 h 1058050"/>
                <a:gd name="connsiteX23" fmla="*/ 395573 w 1265371"/>
                <a:gd name="connsiteY23" fmla="*/ 310039 h 1058050"/>
                <a:gd name="connsiteX24" fmla="*/ 209169 w 1265371"/>
                <a:gd name="connsiteY24" fmla="*/ 315944 h 1058050"/>
                <a:gd name="connsiteX25" fmla="*/ 173927 w 1265371"/>
                <a:gd name="connsiteY25" fmla="*/ 353282 h 1058050"/>
                <a:gd name="connsiteX26" fmla="*/ 189166 w 1265371"/>
                <a:gd name="connsiteY26" fmla="*/ 740378 h 1058050"/>
                <a:gd name="connsiteX27" fmla="*/ 198120 w 1265371"/>
                <a:gd name="connsiteY27" fmla="*/ 977456 h 1058050"/>
                <a:gd name="connsiteX28" fmla="*/ 199834 w 1265371"/>
                <a:gd name="connsiteY28" fmla="*/ 996696 h 1058050"/>
                <a:gd name="connsiteX29" fmla="*/ 227076 w 1265371"/>
                <a:gd name="connsiteY29" fmla="*/ 1019937 h 1058050"/>
                <a:gd name="connsiteX30" fmla="*/ 275558 w 1265371"/>
                <a:gd name="connsiteY30" fmla="*/ 1020032 h 1058050"/>
                <a:gd name="connsiteX31" fmla="*/ 304990 w 1265371"/>
                <a:gd name="connsiteY31" fmla="*/ 1028224 h 1058050"/>
                <a:gd name="connsiteX32" fmla="*/ 374999 w 1265371"/>
                <a:gd name="connsiteY32" fmla="*/ 1028224 h 1058050"/>
                <a:gd name="connsiteX33" fmla="*/ 360521 w 1265371"/>
                <a:gd name="connsiteY33" fmla="*/ 1038034 h 1058050"/>
                <a:gd name="connsiteX34" fmla="*/ 280797 w 1265371"/>
                <a:gd name="connsiteY34" fmla="*/ 1038606 h 1058050"/>
                <a:gd name="connsiteX35" fmla="*/ 96774 w 1265371"/>
                <a:gd name="connsiteY35" fmla="*/ 1050798 h 1058050"/>
                <a:gd name="connsiteX36" fmla="*/ 24003 w 1265371"/>
                <a:gd name="connsiteY36" fmla="*/ 1058037 h 1058050"/>
                <a:gd name="connsiteX37" fmla="*/ 0 w 1265371"/>
                <a:gd name="connsiteY37" fmla="*/ 1049750 h 1058050"/>
                <a:gd name="connsiteX38" fmla="*/ 11525 w 1265371"/>
                <a:gd name="connsiteY38" fmla="*/ 824770 h 1058050"/>
                <a:gd name="connsiteX39" fmla="*/ 34576 w 1265371"/>
                <a:gd name="connsiteY39" fmla="*/ 396431 h 1058050"/>
                <a:gd name="connsiteX40" fmla="*/ 43720 w 1265371"/>
                <a:gd name="connsiteY4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395573 w 1265371"/>
                <a:gd name="connsiteY22" fmla="*/ 310039 h 1058050"/>
                <a:gd name="connsiteX23" fmla="*/ 209169 w 1265371"/>
                <a:gd name="connsiteY23" fmla="*/ 315944 h 1058050"/>
                <a:gd name="connsiteX24" fmla="*/ 173927 w 1265371"/>
                <a:gd name="connsiteY24" fmla="*/ 353282 h 1058050"/>
                <a:gd name="connsiteX25" fmla="*/ 189166 w 1265371"/>
                <a:gd name="connsiteY25" fmla="*/ 740378 h 1058050"/>
                <a:gd name="connsiteX26" fmla="*/ 198120 w 1265371"/>
                <a:gd name="connsiteY26" fmla="*/ 977456 h 1058050"/>
                <a:gd name="connsiteX27" fmla="*/ 199834 w 1265371"/>
                <a:gd name="connsiteY27" fmla="*/ 996696 h 1058050"/>
                <a:gd name="connsiteX28" fmla="*/ 227076 w 1265371"/>
                <a:gd name="connsiteY28" fmla="*/ 1019937 h 1058050"/>
                <a:gd name="connsiteX29" fmla="*/ 275558 w 1265371"/>
                <a:gd name="connsiteY29" fmla="*/ 1020032 h 1058050"/>
                <a:gd name="connsiteX30" fmla="*/ 304990 w 1265371"/>
                <a:gd name="connsiteY30" fmla="*/ 1028224 h 1058050"/>
                <a:gd name="connsiteX31" fmla="*/ 374999 w 1265371"/>
                <a:gd name="connsiteY31" fmla="*/ 1028224 h 1058050"/>
                <a:gd name="connsiteX32" fmla="*/ 360521 w 1265371"/>
                <a:gd name="connsiteY32" fmla="*/ 1038034 h 1058050"/>
                <a:gd name="connsiteX33" fmla="*/ 280797 w 1265371"/>
                <a:gd name="connsiteY33" fmla="*/ 1038606 h 1058050"/>
                <a:gd name="connsiteX34" fmla="*/ 96774 w 1265371"/>
                <a:gd name="connsiteY34" fmla="*/ 1050798 h 1058050"/>
                <a:gd name="connsiteX35" fmla="*/ 24003 w 1265371"/>
                <a:gd name="connsiteY35" fmla="*/ 1058037 h 1058050"/>
                <a:gd name="connsiteX36" fmla="*/ 0 w 1265371"/>
                <a:gd name="connsiteY36" fmla="*/ 1049750 h 1058050"/>
                <a:gd name="connsiteX37" fmla="*/ 11525 w 1265371"/>
                <a:gd name="connsiteY37" fmla="*/ 824770 h 1058050"/>
                <a:gd name="connsiteX38" fmla="*/ 34576 w 1265371"/>
                <a:gd name="connsiteY38" fmla="*/ 396431 h 1058050"/>
                <a:gd name="connsiteX39" fmla="*/ 43720 w 1265371"/>
                <a:gd name="connsiteY3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543211 w 1265371"/>
                <a:gd name="connsiteY21" fmla="*/ 327755 h 1058050"/>
                <a:gd name="connsiteX22" fmla="*/ 209169 w 1265371"/>
                <a:gd name="connsiteY22" fmla="*/ 315944 h 1058050"/>
                <a:gd name="connsiteX23" fmla="*/ 173927 w 1265371"/>
                <a:gd name="connsiteY23" fmla="*/ 353282 h 1058050"/>
                <a:gd name="connsiteX24" fmla="*/ 189166 w 1265371"/>
                <a:gd name="connsiteY24" fmla="*/ 740378 h 1058050"/>
                <a:gd name="connsiteX25" fmla="*/ 198120 w 1265371"/>
                <a:gd name="connsiteY25" fmla="*/ 977456 h 1058050"/>
                <a:gd name="connsiteX26" fmla="*/ 199834 w 1265371"/>
                <a:gd name="connsiteY26" fmla="*/ 996696 h 1058050"/>
                <a:gd name="connsiteX27" fmla="*/ 227076 w 1265371"/>
                <a:gd name="connsiteY27" fmla="*/ 1019937 h 1058050"/>
                <a:gd name="connsiteX28" fmla="*/ 275558 w 1265371"/>
                <a:gd name="connsiteY28" fmla="*/ 1020032 h 1058050"/>
                <a:gd name="connsiteX29" fmla="*/ 304990 w 1265371"/>
                <a:gd name="connsiteY29" fmla="*/ 1028224 h 1058050"/>
                <a:gd name="connsiteX30" fmla="*/ 374999 w 1265371"/>
                <a:gd name="connsiteY30" fmla="*/ 1028224 h 1058050"/>
                <a:gd name="connsiteX31" fmla="*/ 360521 w 1265371"/>
                <a:gd name="connsiteY31" fmla="*/ 1038034 h 1058050"/>
                <a:gd name="connsiteX32" fmla="*/ 280797 w 1265371"/>
                <a:gd name="connsiteY32" fmla="*/ 1038606 h 1058050"/>
                <a:gd name="connsiteX33" fmla="*/ 96774 w 1265371"/>
                <a:gd name="connsiteY33" fmla="*/ 1050798 h 1058050"/>
                <a:gd name="connsiteX34" fmla="*/ 24003 w 1265371"/>
                <a:gd name="connsiteY34" fmla="*/ 1058037 h 1058050"/>
                <a:gd name="connsiteX35" fmla="*/ 0 w 1265371"/>
                <a:gd name="connsiteY35" fmla="*/ 1049750 h 1058050"/>
                <a:gd name="connsiteX36" fmla="*/ 11525 w 1265371"/>
                <a:gd name="connsiteY36" fmla="*/ 824770 h 1058050"/>
                <a:gd name="connsiteX37" fmla="*/ 34576 w 1265371"/>
                <a:gd name="connsiteY37" fmla="*/ 396431 h 1058050"/>
                <a:gd name="connsiteX38" fmla="*/ 43720 w 1265371"/>
                <a:gd name="connsiteY3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209169 w 1265371"/>
                <a:gd name="connsiteY21" fmla="*/ 315944 h 1058050"/>
                <a:gd name="connsiteX22" fmla="*/ 173927 w 1265371"/>
                <a:gd name="connsiteY22" fmla="*/ 353282 h 1058050"/>
                <a:gd name="connsiteX23" fmla="*/ 189166 w 1265371"/>
                <a:gd name="connsiteY23" fmla="*/ 740378 h 1058050"/>
                <a:gd name="connsiteX24" fmla="*/ 198120 w 1265371"/>
                <a:gd name="connsiteY24" fmla="*/ 977456 h 1058050"/>
                <a:gd name="connsiteX25" fmla="*/ 199834 w 1265371"/>
                <a:gd name="connsiteY25" fmla="*/ 996696 h 1058050"/>
                <a:gd name="connsiteX26" fmla="*/ 227076 w 1265371"/>
                <a:gd name="connsiteY26" fmla="*/ 1019937 h 1058050"/>
                <a:gd name="connsiteX27" fmla="*/ 275558 w 1265371"/>
                <a:gd name="connsiteY27" fmla="*/ 1020032 h 1058050"/>
                <a:gd name="connsiteX28" fmla="*/ 304990 w 1265371"/>
                <a:gd name="connsiteY28" fmla="*/ 1028224 h 1058050"/>
                <a:gd name="connsiteX29" fmla="*/ 374999 w 1265371"/>
                <a:gd name="connsiteY29" fmla="*/ 1028224 h 1058050"/>
                <a:gd name="connsiteX30" fmla="*/ 360521 w 1265371"/>
                <a:gd name="connsiteY30" fmla="*/ 1038034 h 1058050"/>
                <a:gd name="connsiteX31" fmla="*/ 280797 w 1265371"/>
                <a:gd name="connsiteY31" fmla="*/ 1038606 h 1058050"/>
                <a:gd name="connsiteX32" fmla="*/ 96774 w 1265371"/>
                <a:gd name="connsiteY32" fmla="*/ 1050798 h 1058050"/>
                <a:gd name="connsiteX33" fmla="*/ 24003 w 1265371"/>
                <a:gd name="connsiteY33" fmla="*/ 1058037 h 1058050"/>
                <a:gd name="connsiteX34" fmla="*/ 0 w 1265371"/>
                <a:gd name="connsiteY34" fmla="*/ 1049750 h 1058050"/>
                <a:gd name="connsiteX35" fmla="*/ 11525 w 1265371"/>
                <a:gd name="connsiteY35" fmla="*/ 824770 h 1058050"/>
                <a:gd name="connsiteX36" fmla="*/ 34576 w 1265371"/>
                <a:gd name="connsiteY36" fmla="*/ 396431 h 1058050"/>
                <a:gd name="connsiteX37" fmla="*/ 43720 w 1265371"/>
                <a:gd name="connsiteY3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73927 w 1265371"/>
                <a:gd name="connsiteY21" fmla="*/ 353282 h 1058050"/>
                <a:gd name="connsiteX22" fmla="*/ 189166 w 1265371"/>
                <a:gd name="connsiteY22" fmla="*/ 740378 h 1058050"/>
                <a:gd name="connsiteX23" fmla="*/ 198120 w 1265371"/>
                <a:gd name="connsiteY23" fmla="*/ 977456 h 1058050"/>
                <a:gd name="connsiteX24" fmla="*/ 199834 w 1265371"/>
                <a:gd name="connsiteY24" fmla="*/ 996696 h 1058050"/>
                <a:gd name="connsiteX25" fmla="*/ 227076 w 1265371"/>
                <a:gd name="connsiteY25" fmla="*/ 1019937 h 1058050"/>
                <a:gd name="connsiteX26" fmla="*/ 275558 w 1265371"/>
                <a:gd name="connsiteY26" fmla="*/ 1020032 h 1058050"/>
                <a:gd name="connsiteX27" fmla="*/ 304990 w 1265371"/>
                <a:gd name="connsiteY27" fmla="*/ 1028224 h 1058050"/>
                <a:gd name="connsiteX28" fmla="*/ 374999 w 1265371"/>
                <a:gd name="connsiteY28" fmla="*/ 1028224 h 1058050"/>
                <a:gd name="connsiteX29" fmla="*/ 360521 w 1265371"/>
                <a:gd name="connsiteY29" fmla="*/ 1038034 h 1058050"/>
                <a:gd name="connsiteX30" fmla="*/ 280797 w 1265371"/>
                <a:gd name="connsiteY30" fmla="*/ 1038606 h 1058050"/>
                <a:gd name="connsiteX31" fmla="*/ 96774 w 1265371"/>
                <a:gd name="connsiteY31" fmla="*/ 1050798 h 1058050"/>
                <a:gd name="connsiteX32" fmla="*/ 24003 w 1265371"/>
                <a:gd name="connsiteY32" fmla="*/ 1058037 h 1058050"/>
                <a:gd name="connsiteX33" fmla="*/ 0 w 1265371"/>
                <a:gd name="connsiteY33" fmla="*/ 1049750 h 1058050"/>
                <a:gd name="connsiteX34" fmla="*/ 11525 w 1265371"/>
                <a:gd name="connsiteY34" fmla="*/ 824770 h 1058050"/>
                <a:gd name="connsiteX35" fmla="*/ 34576 w 1265371"/>
                <a:gd name="connsiteY35" fmla="*/ 396431 h 1058050"/>
                <a:gd name="connsiteX36" fmla="*/ 43720 w 1265371"/>
                <a:gd name="connsiteY3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89166 w 1265371"/>
                <a:gd name="connsiteY21" fmla="*/ 740378 h 1058050"/>
                <a:gd name="connsiteX22" fmla="*/ 198120 w 1265371"/>
                <a:gd name="connsiteY22" fmla="*/ 977456 h 1058050"/>
                <a:gd name="connsiteX23" fmla="*/ 199834 w 1265371"/>
                <a:gd name="connsiteY23" fmla="*/ 996696 h 1058050"/>
                <a:gd name="connsiteX24" fmla="*/ 227076 w 1265371"/>
                <a:gd name="connsiteY24" fmla="*/ 1019937 h 1058050"/>
                <a:gd name="connsiteX25" fmla="*/ 275558 w 1265371"/>
                <a:gd name="connsiteY25" fmla="*/ 1020032 h 1058050"/>
                <a:gd name="connsiteX26" fmla="*/ 304990 w 1265371"/>
                <a:gd name="connsiteY26" fmla="*/ 1028224 h 1058050"/>
                <a:gd name="connsiteX27" fmla="*/ 374999 w 1265371"/>
                <a:gd name="connsiteY27" fmla="*/ 1028224 h 1058050"/>
                <a:gd name="connsiteX28" fmla="*/ 360521 w 1265371"/>
                <a:gd name="connsiteY28" fmla="*/ 1038034 h 1058050"/>
                <a:gd name="connsiteX29" fmla="*/ 280797 w 1265371"/>
                <a:gd name="connsiteY29" fmla="*/ 1038606 h 1058050"/>
                <a:gd name="connsiteX30" fmla="*/ 96774 w 1265371"/>
                <a:gd name="connsiteY30" fmla="*/ 1050798 h 1058050"/>
                <a:gd name="connsiteX31" fmla="*/ 24003 w 1265371"/>
                <a:gd name="connsiteY31" fmla="*/ 1058037 h 1058050"/>
                <a:gd name="connsiteX32" fmla="*/ 0 w 1265371"/>
                <a:gd name="connsiteY32" fmla="*/ 1049750 h 1058050"/>
                <a:gd name="connsiteX33" fmla="*/ 11525 w 1265371"/>
                <a:gd name="connsiteY33" fmla="*/ 824770 h 1058050"/>
                <a:gd name="connsiteX34" fmla="*/ 34576 w 1265371"/>
                <a:gd name="connsiteY34" fmla="*/ 396431 h 1058050"/>
                <a:gd name="connsiteX35" fmla="*/ 43720 w 1265371"/>
                <a:gd name="connsiteY3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557879 w 1265371"/>
                <a:gd name="connsiteY20" fmla="*/ 821531 h 1058050"/>
                <a:gd name="connsiteX21" fmla="*/ 198120 w 1265371"/>
                <a:gd name="connsiteY21" fmla="*/ 977456 h 1058050"/>
                <a:gd name="connsiteX22" fmla="*/ 199834 w 1265371"/>
                <a:gd name="connsiteY22" fmla="*/ 996696 h 1058050"/>
                <a:gd name="connsiteX23" fmla="*/ 227076 w 1265371"/>
                <a:gd name="connsiteY23" fmla="*/ 1019937 h 1058050"/>
                <a:gd name="connsiteX24" fmla="*/ 275558 w 1265371"/>
                <a:gd name="connsiteY24" fmla="*/ 1020032 h 1058050"/>
                <a:gd name="connsiteX25" fmla="*/ 304990 w 1265371"/>
                <a:gd name="connsiteY25" fmla="*/ 1028224 h 1058050"/>
                <a:gd name="connsiteX26" fmla="*/ 374999 w 1265371"/>
                <a:gd name="connsiteY26" fmla="*/ 1028224 h 1058050"/>
                <a:gd name="connsiteX27" fmla="*/ 360521 w 1265371"/>
                <a:gd name="connsiteY27" fmla="*/ 1038034 h 1058050"/>
                <a:gd name="connsiteX28" fmla="*/ 280797 w 1265371"/>
                <a:gd name="connsiteY28" fmla="*/ 1038606 h 1058050"/>
                <a:gd name="connsiteX29" fmla="*/ 96774 w 1265371"/>
                <a:gd name="connsiteY29" fmla="*/ 1050798 h 1058050"/>
                <a:gd name="connsiteX30" fmla="*/ 24003 w 1265371"/>
                <a:gd name="connsiteY30" fmla="*/ 1058037 h 1058050"/>
                <a:gd name="connsiteX31" fmla="*/ 0 w 1265371"/>
                <a:gd name="connsiteY31" fmla="*/ 1049750 h 1058050"/>
                <a:gd name="connsiteX32" fmla="*/ 11525 w 1265371"/>
                <a:gd name="connsiteY32" fmla="*/ 824770 h 1058050"/>
                <a:gd name="connsiteX33" fmla="*/ 34576 w 1265371"/>
                <a:gd name="connsiteY33" fmla="*/ 396431 h 1058050"/>
                <a:gd name="connsiteX34" fmla="*/ 43720 w 1265371"/>
                <a:gd name="connsiteY3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563308 w 1265371"/>
                <a:gd name="connsiteY19" fmla="*/ 901256 h 1058050"/>
                <a:gd name="connsiteX20" fmla="*/ 198120 w 1265371"/>
                <a:gd name="connsiteY20" fmla="*/ 977456 h 1058050"/>
                <a:gd name="connsiteX21" fmla="*/ 199834 w 1265371"/>
                <a:gd name="connsiteY21" fmla="*/ 996696 h 1058050"/>
                <a:gd name="connsiteX22" fmla="*/ 227076 w 1265371"/>
                <a:gd name="connsiteY22" fmla="*/ 1019937 h 1058050"/>
                <a:gd name="connsiteX23" fmla="*/ 275558 w 1265371"/>
                <a:gd name="connsiteY23" fmla="*/ 1020032 h 1058050"/>
                <a:gd name="connsiteX24" fmla="*/ 304990 w 1265371"/>
                <a:gd name="connsiteY24" fmla="*/ 1028224 h 1058050"/>
                <a:gd name="connsiteX25" fmla="*/ 374999 w 1265371"/>
                <a:gd name="connsiteY25" fmla="*/ 1028224 h 1058050"/>
                <a:gd name="connsiteX26" fmla="*/ 360521 w 1265371"/>
                <a:gd name="connsiteY26" fmla="*/ 1038034 h 1058050"/>
                <a:gd name="connsiteX27" fmla="*/ 280797 w 1265371"/>
                <a:gd name="connsiteY27" fmla="*/ 1038606 h 1058050"/>
                <a:gd name="connsiteX28" fmla="*/ 96774 w 1265371"/>
                <a:gd name="connsiteY28" fmla="*/ 1050798 h 1058050"/>
                <a:gd name="connsiteX29" fmla="*/ 24003 w 1265371"/>
                <a:gd name="connsiteY29" fmla="*/ 1058037 h 1058050"/>
                <a:gd name="connsiteX30" fmla="*/ 0 w 1265371"/>
                <a:gd name="connsiteY30" fmla="*/ 1049750 h 1058050"/>
                <a:gd name="connsiteX31" fmla="*/ 11525 w 1265371"/>
                <a:gd name="connsiteY31" fmla="*/ 824770 h 1058050"/>
                <a:gd name="connsiteX32" fmla="*/ 34576 w 1265371"/>
                <a:gd name="connsiteY32" fmla="*/ 396431 h 1058050"/>
                <a:gd name="connsiteX33" fmla="*/ 43720 w 1265371"/>
                <a:gd name="connsiteY3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572262 w 1265371"/>
                <a:gd name="connsiteY18" fmla="*/ 922877 h 1058050"/>
                <a:gd name="connsiteX19" fmla="*/ 198120 w 1265371"/>
                <a:gd name="connsiteY19" fmla="*/ 977456 h 1058050"/>
                <a:gd name="connsiteX20" fmla="*/ 199834 w 1265371"/>
                <a:gd name="connsiteY20" fmla="*/ 996696 h 1058050"/>
                <a:gd name="connsiteX21" fmla="*/ 227076 w 1265371"/>
                <a:gd name="connsiteY21" fmla="*/ 1019937 h 1058050"/>
                <a:gd name="connsiteX22" fmla="*/ 275558 w 1265371"/>
                <a:gd name="connsiteY22" fmla="*/ 1020032 h 1058050"/>
                <a:gd name="connsiteX23" fmla="*/ 304990 w 1265371"/>
                <a:gd name="connsiteY23" fmla="*/ 1028224 h 1058050"/>
                <a:gd name="connsiteX24" fmla="*/ 374999 w 1265371"/>
                <a:gd name="connsiteY24" fmla="*/ 1028224 h 1058050"/>
                <a:gd name="connsiteX25" fmla="*/ 360521 w 1265371"/>
                <a:gd name="connsiteY25" fmla="*/ 1038034 h 1058050"/>
                <a:gd name="connsiteX26" fmla="*/ 280797 w 1265371"/>
                <a:gd name="connsiteY26" fmla="*/ 1038606 h 1058050"/>
                <a:gd name="connsiteX27" fmla="*/ 96774 w 1265371"/>
                <a:gd name="connsiteY27" fmla="*/ 1050798 h 1058050"/>
                <a:gd name="connsiteX28" fmla="*/ 24003 w 1265371"/>
                <a:gd name="connsiteY28" fmla="*/ 1058037 h 1058050"/>
                <a:gd name="connsiteX29" fmla="*/ 0 w 1265371"/>
                <a:gd name="connsiteY29" fmla="*/ 1049750 h 1058050"/>
                <a:gd name="connsiteX30" fmla="*/ 11525 w 1265371"/>
                <a:gd name="connsiteY30" fmla="*/ 824770 h 1058050"/>
                <a:gd name="connsiteX31" fmla="*/ 34576 w 1265371"/>
                <a:gd name="connsiteY31" fmla="*/ 396431 h 1058050"/>
                <a:gd name="connsiteX32" fmla="*/ 43720 w 1265371"/>
                <a:gd name="connsiteY3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576358 w 1265371"/>
                <a:gd name="connsiteY17" fmla="*/ 996791 h 1058050"/>
                <a:gd name="connsiteX18" fmla="*/ 198120 w 1265371"/>
                <a:gd name="connsiteY18" fmla="*/ 977456 h 1058050"/>
                <a:gd name="connsiteX19" fmla="*/ 199834 w 1265371"/>
                <a:gd name="connsiteY19" fmla="*/ 996696 h 1058050"/>
                <a:gd name="connsiteX20" fmla="*/ 227076 w 1265371"/>
                <a:gd name="connsiteY20" fmla="*/ 1019937 h 1058050"/>
                <a:gd name="connsiteX21" fmla="*/ 275558 w 1265371"/>
                <a:gd name="connsiteY21" fmla="*/ 1020032 h 1058050"/>
                <a:gd name="connsiteX22" fmla="*/ 304990 w 1265371"/>
                <a:gd name="connsiteY22" fmla="*/ 1028224 h 1058050"/>
                <a:gd name="connsiteX23" fmla="*/ 374999 w 1265371"/>
                <a:gd name="connsiteY23" fmla="*/ 1028224 h 1058050"/>
                <a:gd name="connsiteX24" fmla="*/ 360521 w 1265371"/>
                <a:gd name="connsiteY24" fmla="*/ 1038034 h 1058050"/>
                <a:gd name="connsiteX25" fmla="*/ 280797 w 1265371"/>
                <a:gd name="connsiteY25" fmla="*/ 1038606 h 1058050"/>
                <a:gd name="connsiteX26" fmla="*/ 96774 w 1265371"/>
                <a:gd name="connsiteY26" fmla="*/ 1050798 h 1058050"/>
                <a:gd name="connsiteX27" fmla="*/ 24003 w 1265371"/>
                <a:gd name="connsiteY27" fmla="*/ 1058037 h 1058050"/>
                <a:gd name="connsiteX28" fmla="*/ 0 w 1265371"/>
                <a:gd name="connsiteY28" fmla="*/ 1049750 h 1058050"/>
                <a:gd name="connsiteX29" fmla="*/ 11525 w 1265371"/>
                <a:gd name="connsiteY29" fmla="*/ 824770 h 1058050"/>
                <a:gd name="connsiteX30" fmla="*/ 34576 w 1265371"/>
                <a:gd name="connsiteY30" fmla="*/ 396431 h 1058050"/>
                <a:gd name="connsiteX31" fmla="*/ 43720 w 1265371"/>
                <a:gd name="connsiteY3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360521 w 1265371"/>
                <a:gd name="connsiteY23" fmla="*/ 1038034 h 1058050"/>
                <a:gd name="connsiteX24" fmla="*/ 280797 w 1265371"/>
                <a:gd name="connsiteY24" fmla="*/ 1038606 h 1058050"/>
                <a:gd name="connsiteX25" fmla="*/ 96774 w 1265371"/>
                <a:gd name="connsiteY25" fmla="*/ 1050798 h 1058050"/>
                <a:gd name="connsiteX26" fmla="*/ 24003 w 1265371"/>
                <a:gd name="connsiteY26" fmla="*/ 1058037 h 1058050"/>
                <a:gd name="connsiteX27" fmla="*/ 0 w 1265371"/>
                <a:gd name="connsiteY27" fmla="*/ 1049750 h 1058050"/>
                <a:gd name="connsiteX28" fmla="*/ 11525 w 1265371"/>
                <a:gd name="connsiteY28" fmla="*/ 824770 h 1058050"/>
                <a:gd name="connsiteX29" fmla="*/ 34576 w 1265371"/>
                <a:gd name="connsiteY29" fmla="*/ 396431 h 1058050"/>
                <a:gd name="connsiteX30" fmla="*/ 43720 w 1265371"/>
                <a:gd name="connsiteY30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280797 w 1265371"/>
                <a:gd name="connsiteY23" fmla="*/ 1038606 h 1058050"/>
                <a:gd name="connsiteX24" fmla="*/ 96774 w 1265371"/>
                <a:gd name="connsiteY24" fmla="*/ 1050798 h 1058050"/>
                <a:gd name="connsiteX25" fmla="*/ 24003 w 1265371"/>
                <a:gd name="connsiteY25" fmla="*/ 1058037 h 1058050"/>
                <a:gd name="connsiteX26" fmla="*/ 0 w 1265371"/>
                <a:gd name="connsiteY26" fmla="*/ 1049750 h 1058050"/>
                <a:gd name="connsiteX27" fmla="*/ 11525 w 1265371"/>
                <a:gd name="connsiteY27" fmla="*/ 824770 h 1058050"/>
                <a:gd name="connsiteX28" fmla="*/ 34576 w 1265371"/>
                <a:gd name="connsiteY28" fmla="*/ 396431 h 1058050"/>
                <a:gd name="connsiteX29" fmla="*/ 43720 w 1265371"/>
                <a:gd name="connsiteY29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04990 w 1265371"/>
                <a:gd name="connsiteY21" fmla="*/ 1028224 h 1058050"/>
                <a:gd name="connsiteX22" fmla="*/ 374999 w 1265371"/>
                <a:gd name="connsiteY22" fmla="*/ 1028224 h 1058050"/>
                <a:gd name="connsiteX23" fmla="*/ 96774 w 1265371"/>
                <a:gd name="connsiteY23" fmla="*/ 1050798 h 1058050"/>
                <a:gd name="connsiteX24" fmla="*/ 24003 w 1265371"/>
                <a:gd name="connsiteY24" fmla="*/ 1058037 h 1058050"/>
                <a:gd name="connsiteX25" fmla="*/ 0 w 1265371"/>
                <a:gd name="connsiteY25" fmla="*/ 1049750 h 1058050"/>
                <a:gd name="connsiteX26" fmla="*/ 11525 w 1265371"/>
                <a:gd name="connsiteY26" fmla="*/ 824770 h 1058050"/>
                <a:gd name="connsiteX27" fmla="*/ 34576 w 1265371"/>
                <a:gd name="connsiteY27" fmla="*/ 396431 h 1058050"/>
                <a:gd name="connsiteX28" fmla="*/ 43720 w 1265371"/>
                <a:gd name="connsiteY28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275558 w 1265371"/>
                <a:gd name="connsiteY20" fmla="*/ 1020032 h 1058050"/>
                <a:gd name="connsiteX21" fmla="*/ 374999 w 1265371"/>
                <a:gd name="connsiteY21" fmla="*/ 1028224 h 1058050"/>
                <a:gd name="connsiteX22" fmla="*/ 96774 w 1265371"/>
                <a:gd name="connsiteY22" fmla="*/ 1050798 h 1058050"/>
                <a:gd name="connsiteX23" fmla="*/ 24003 w 1265371"/>
                <a:gd name="connsiteY23" fmla="*/ 1058037 h 1058050"/>
                <a:gd name="connsiteX24" fmla="*/ 0 w 1265371"/>
                <a:gd name="connsiteY24" fmla="*/ 1049750 h 1058050"/>
                <a:gd name="connsiteX25" fmla="*/ 11525 w 1265371"/>
                <a:gd name="connsiteY25" fmla="*/ 824770 h 1058050"/>
                <a:gd name="connsiteX26" fmla="*/ 34576 w 1265371"/>
                <a:gd name="connsiteY26" fmla="*/ 396431 h 1058050"/>
                <a:gd name="connsiteX27" fmla="*/ 43720 w 1265371"/>
                <a:gd name="connsiteY27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227076 w 1265371"/>
                <a:gd name="connsiteY19" fmla="*/ 1019937 h 1058050"/>
                <a:gd name="connsiteX20" fmla="*/ 374999 w 1265371"/>
                <a:gd name="connsiteY20" fmla="*/ 1028224 h 1058050"/>
                <a:gd name="connsiteX21" fmla="*/ 96774 w 1265371"/>
                <a:gd name="connsiteY21" fmla="*/ 1050798 h 1058050"/>
                <a:gd name="connsiteX22" fmla="*/ 24003 w 1265371"/>
                <a:gd name="connsiteY22" fmla="*/ 1058037 h 1058050"/>
                <a:gd name="connsiteX23" fmla="*/ 0 w 1265371"/>
                <a:gd name="connsiteY23" fmla="*/ 1049750 h 1058050"/>
                <a:gd name="connsiteX24" fmla="*/ 11525 w 1265371"/>
                <a:gd name="connsiteY24" fmla="*/ 824770 h 1058050"/>
                <a:gd name="connsiteX25" fmla="*/ 34576 w 1265371"/>
                <a:gd name="connsiteY25" fmla="*/ 396431 h 1058050"/>
                <a:gd name="connsiteX26" fmla="*/ 43720 w 1265371"/>
                <a:gd name="connsiteY26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199834 w 1265371"/>
                <a:gd name="connsiteY18" fmla="*/ 996696 h 1058050"/>
                <a:gd name="connsiteX19" fmla="*/ 374999 w 1265371"/>
                <a:gd name="connsiteY19" fmla="*/ 1028224 h 1058050"/>
                <a:gd name="connsiteX20" fmla="*/ 96774 w 1265371"/>
                <a:gd name="connsiteY20" fmla="*/ 1050798 h 1058050"/>
                <a:gd name="connsiteX21" fmla="*/ 24003 w 1265371"/>
                <a:gd name="connsiteY21" fmla="*/ 1058037 h 1058050"/>
                <a:gd name="connsiteX22" fmla="*/ 0 w 1265371"/>
                <a:gd name="connsiteY22" fmla="*/ 1049750 h 1058050"/>
                <a:gd name="connsiteX23" fmla="*/ 11525 w 1265371"/>
                <a:gd name="connsiteY23" fmla="*/ 824770 h 1058050"/>
                <a:gd name="connsiteX24" fmla="*/ 34576 w 1265371"/>
                <a:gd name="connsiteY24" fmla="*/ 396431 h 1058050"/>
                <a:gd name="connsiteX25" fmla="*/ 43720 w 1265371"/>
                <a:gd name="connsiteY25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198120 w 1265371"/>
                <a:gd name="connsiteY17" fmla="*/ 977456 h 1058050"/>
                <a:gd name="connsiteX18" fmla="*/ 374999 w 1265371"/>
                <a:gd name="connsiteY18" fmla="*/ 1028224 h 1058050"/>
                <a:gd name="connsiteX19" fmla="*/ 96774 w 1265371"/>
                <a:gd name="connsiteY19" fmla="*/ 1050798 h 1058050"/>
                <a:gd name="connsiteX20" fmla="*/ 24003 w 1265371"/>
                <a:gd name="connsiteY20" fmla="*/ 1058037 h 1058050"/>
                <a:gd name="connsiteX21" fmla="*/ 0 w 1265371"/>
                <a:gd name="connsiteY21" fmla="*/ 1049750 h 1058050"/>
                <a:gd name="connsiteX22" fmla="*/ 11525 w 1265371"/>
                <a:gd name="connsiteY22" fmla="*/ 824770 h 1058050"/>
                <a:gd name="connsiteX23" fmla="*/ 34576 w 1265371"/>
                <a:gd name="connsiteY23" fmla="*/ 396431 h 1058050"/>
                <a:gd name="connsiteX24" fmla="*/ 43720 w 1265371"/>
                <a:gd name="connsiteY24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374999 w 1265371"/>
                <a:gd name="connsiteY17" fmla="*/ 1028224 h 1058050"/>
                <a:gd name="connsiteX18" fmla="*/ 96774 w 1265371"/>
                <a:gd name="connsiteY18" fmla="*/ 1050798 h 1058050"/>
                <a:gd name="connsiteX19" fmla="*/ 24003 w 1265371"/>
                <a:gd name="connsiteY19" fmla="*/ 1058037 h 1058050"/>
                <a:gd name="connsiteX20" fmla="*/ 0 w 1265371"/>
                <a:gd name="connsiteY20" fmla="*/ 1049750 h 1058050"/>
                <a:gd name="connsiteX21" fmla="*/ 11525 w 1265371"/>
                <a:gd name="connsiteY21" fmla="*/ 824770 h 1058050"/>
                <a:gd name="connsiteX22" fmla="*/ 34576 w 1265371"/>
                <a:gd name="connsiteY22" fmla="*/ 396431 h 1058050"/>
                <a:gd name="connsiteX23" fmla="*/ 43720 w 1265371"/>
                <a:gd name="connsiteY23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600265 w 1265371"/>
                <a:gd name="connsiteY16" fmla="*/ 1019651 h 1058050"/>
                <a:gd name="connsiteX17" fmla="*/ 96774 w 1265371"/>
                <a:gd name="connsiteY17" fmla="*/ 1050798 h 1058050"/>
                <a:gd name="connsiteX18" fmla="*/ 24003 w 1265371"/>
                <a:gd name="connsiteY18" fmla="*/ 1058037 h 1058050"/>
                <a:gd name="connsiteX19" fmla="*/ 0 w 1265371"/>
                <a:gd name="connsiteY19" fmla="*/ 1049750 h 1058050"/>
                <a:gd name="connsiteX20" fmla="*/ 11525 w 1265371"/>
                <a:gd name="connsiteY20" fmla="*/ 824770 h 1058050"/>
                <a:gd name="connsiteX21" fmla="*/ 34576 w 1265371"/>
                <a:gd name="connsiteY21" fmla="*/ 396431 h 1058050"/>
                <a:gd name="connsiteX22" fmla="*/ 43720 w 1265371"/>
                <a:gd name="connsiteY22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746093 w 1265371"/>
                <a:gd name="connsiteY15" fmla="*/ 1011460 h 1058050"/>
                <a:gd name="connsiteX16" fmla="*/ 96774 w 1265371"/>
                <a:gd name="connsiteY16" fmla="*/ 1050798 h 1058050"/>
                <a:gd name="connsiteX17" fmla="*/ 24003 w 1265371"/>
                <a:gd name="connsiteY17" fmla="*/ 1058037 h 1058050"/>
                <a:gd name="connsiteX18" fmla="*/ 0 w 1265371"/>
                <a:gd name="connsiteY18" fmla="*/ 1049750 h 1058050"/>
                <a:gd name="connsiteX19" fmla="*/ 11525 w 1265371"/>
                <a:gd name="connsiteY19" fmla="*/ 824770 h 1058050"/>
                <a:gd name="connsiteX20" fmla="*/ 34576 w 1265371"/>
                <a:gd name="connsiteY20" fmla="*/ 396431 h 1058050"/>
                <a:gd name="connsiteX21" fmla="*/ 43720 w 1265371"/>
                <a:gd name="connsiteY21" fmla="*/ 290322 h 1058050"/>
                <a:gd name="connsiteX0" fmla="*/ 43720 w 1265371"/>
                <a:gd name="connsiteY0" fmla="*/ 290322 h 1058050"/>
                <a:gd name="connsiteX1" fmla="*/ 310039 w 1265371"/>
                <a:gd name="connsiteY1" fmla="*/ 285369 h 1058050"/>
                <a:gd name="connsiteX2" fmla="*/ 619887 w 1265371"/>
                <a:gd name="connsiteY2" fmla="*/ 276320 h 1058050"/>
                <a:gd name="connsiteX3" fmla="*/ 1041082 w 1265371"/>
                <a:gd name="connsiteY3" fmla="*/ 263081 h 1058050"/>
                <a:gd name="connsiteX4" fmla="*/ 1071182 w 1265371"/>
                <a:gd name="connsiteY4" fmla="*/ 244697 h 1058050"/>
                <a:gd name="connsiteX5" fmla="*/ 1214247 w 1265371"/>
                <a:gd name="connsiteY5" fmla="*/ 0 h 1058050"/>
                <a:gd name="connsiteX6" fmla="*/ 1220534 w 1265371"/>
                <a:gd name="connsiteY6" fmla="*/ 13716 h 1058050"/>
                <a:gd name="connsiteX7" fmla="*/ 1231202 w 1265371"/>
                <a:gd name="connsiteY7" fmla="*/ 46673 h 1058050"/>
                <a:gd name="connsiteX8" fmla="*/ 1241774 w 1265371"/>
                <a:gd name="connsiteY8" fmla="*/ 324517 h 1058050"/>
                <a:gd name="connsiteX9" fmla="*/ 1256633 w 1265371"/>
                <a:gd name="connsiteY9" fmla="*/ 708660 h 1058050"/>
                <a:gd name="connsiteX10" fmla="*/ 1265301 w 1265371"/>
                <a:gd name="connsiteY10" fmla="*/ 933259 h 1058050"/>
                <a:gd name="connsiteX11" fmla="*/ 1256919 w 1265371"/>
                <a:gd name="connsiteY11" fmla="*/ 969931 h 1058050"/>
                <a:gd name="connsiteX12" fmla="*/ 1240536 w 1265371"/>
                <a:gd name="connsiteY12" fmla="*/ 980980 h 1058050"/>
                <a:gd name="connsiteX13" fmla="*/ 1080516 w 1265371"/>
                <a:gd name="connsiteY13" fmla="*/ 991457 h 1058050"/>
                <a:gd name="connsiteX14" fmla="*/ 874586 w 1265371"/>
                <a:gd name="connsiteY14" fmla="*/ 1002316 h 1058050"/>
                <a:gd name="connsiteX15" fmla="*/ 96774 w 1265371"/>
                <a:gd name="connsiteY15" fmla="*/ 1050798 h 1058050"/>
                <a:gd name="connsiteX16" fmla="*/ 24003 w 1265371"/>
                <a:gd name="connsiteY16" fmla="*/ 1058037 h 1058050"/>
                <a:gd name="connsiteX17" fmla="*/ 0 w 1265371"/>
                <a:gd name="connsiteY17" fmla="*/ 1049750 h 1058050"/>
                <a:gd name="connsiteX18" fmla="*/ 11525 w 1265371"/>
                <a:gd name="connsiteY18" fmla="*/ 824770 h 1058050"/>
                <a:gd name="connsiteX19" fmla="*/ 34576 w 1265371"/>
                <a:gd name="connsiteY19" fmla="*/ 396431 h 1058050"/>
                <a:gd name="connsiteX20" fmla="*/ 43720 w 1265371"/>
                <a:gd name="connsiteY20" fmla="*/ 290322 h 1058050"/>
                <a:gd name="connsiteX0" fmla="*/ 43720 w 1265371"/>
                <a:gd name="connsiteY0" fmla="*/ 290322 h 1058442"/>
                <a:gd name="connsiteX1" fmla="*/ 310039 w 1265371"/>
                <a:gd name="connsiteY1" fmla="*/ 285369 h 1058442"/>
                <a:gd name="connsiteX2" fmla="*/ 619887 w 1265371"/>
                <a:gd name="connsiteY2" fmla="*/ 276320 h 1058442"/>
                <a:gd name="connsiteX3" fmla="*/ 1041082 w 1265371"/>
                <a:gd name="connsiteY3" fmla="*/ 263081 h 1058442"/>
                <a:gd name="connsiteX4" fmla="*/ 1071182 w 1265371"/>
                <a:gd name="connsiteY4" fmla="*/ 244697 h 1058442"/>
                <a:gd name="connsiteX5" fmla="*/ 1214247 w 1265371"/>
                <a:gd name="connsiteY5" fmla="*/ 0 h 1058442"/>
                <a:gd name="connsiteX6" fmla="*/ 1220534 w 1265371"/>
                <a:gd name="connsiteY6" fmla="*/ 13716 h 1058442"/>
                <a:gd name="connsiteX7" fmla="*/ 1231202 w 1265371"/>
                <a:gd name="connsiteY7" fmla="*/ 46673 h 1058442"/>
                <a:gd name="connsiteX8" fmla="*/ 1241774 w 1265371"/>
                <a:gd name="connsiteY8" fmla="*/ 324517 h 1058442"/>
                <a:gd name="connsiteX9" fmla="*/ 1256633 w 1265371"/>
                <a:gd name="connsiteY9" fmla="*/ 708660 h 1058442"/>
                <a:gd name="connsiteX10" fmla="*/ 1265301 w 1265371"/>
                <a:gd name="connsiteY10" fmla="*/ 933259 h 1058442"/>
                <a:gd name="connsiteX11" fmla="*/ 1256919 w 1265371"/>
                <a:gd name="connsiteY11" fmla="*/ 969931 h 1058442"/>
                <a:gd name="connsiteX12" fmla="*/ 1240536 w 1265371"/>
                <a:gd name="connsiteY12" fmla="*/ 980980 h 1058442"/>
                <a:gd name="connsiteX13" fmla="*/ 1080516 w 1265371"/>
                <a:gd name="connsiteY13" fmla="*/ 991457 h 1058442"/>
                <a:gd name="connsiteX14" fmla="*/ 96774 w 1265371"/>
                <a:gd name="connsiteY14" fmla="*/ 1050798 h 1058442"/>
                <a:gd name="connsiteX15" fmla="*/ 24003 w 1265371"/>
                <a:gd name="connsiteY15" fmla="*/ 1058037 h 1058442"/>
                <a:gd name="connsiteX16" fmla="*/ 0 w 1265371"/>
                <a:gd name="connsiteY16" fmla="*/ 1049750 h 1058442"/>
                <a:gd name="connsiteX17" fmla="*/ 11525 w 1265371"/>
                <a:gd name="connsiteY17" fmla="*/ 824770 h 1058442"/>
                <a:gd name="connsiteX18" fmla="*/ 34576 w 1265371"/>
                <a:gd name="connsiteY18" fmla="*/ 396431 h 1058442"/>
                <a:gd name="connsiteX19" fmla="*/ 43720 w 1265371"/>
                <a:gd name="connsiteY19" fmla="*/ 290322 h 1058442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629280 w 1339800"/>
                <a:gd name="connsiteY2" fmla="*/ 276320 h 1059028"/>
                <a:gd name="connsiteX3" fmla="*/ 1050475 w 1339800"/>
                <a:gd name="connsiteY3" fmla="*/ 263081 h 1059028"/>
                <a:gd name="connsiteX4" fmla="*/ 1080575 w 1339800"/>
                <a:gd name="connsiteY4" fmla="*/ 244697 h 1059028"/>
                <a:gd name="connsiteX5" fmla="*/ 1223640 w 1339800"/>
                <a:gd name="connsiteY5" fmla="*/ 0 h 1059028"/>
                <a:gd name="connsiteX6" fmla="*/ 1229927 w 1339800"/>
                <a:gd name="connsiteY6" fmla="*/ 13716 h 1059028"/>
                <a:gd name="connsiteX7" fmla="*/ 1240595 w 1339800"/>
                <a:gd name="connsiteY7" fmla="*/ 46673 h 1059028"/>
                <a:gd name="connsiteX8" fmla="*/ 1251167 w 1339800"/>
                <a:gd name="connsiteY8" fmla="*/ 324517 h 1059028"/>
                <a:gd name="connsiteX9" fmla="*/ 1266026 w 1339800"/>
                <a:gd name="connsiteY9" fmla="*/ 708660 h 1059028"/>
                <a:gd name="connsiteX10" fmla="*/ 1274694 w 1339800"/>
                <a:gd name="connsiteY10" fmla="*/ 933259 h 1059028"/>
                <a:gd name="connsiteX11" fmla="*/ 1266312 w 1339800"/>
                <a:gd name="connsiteY11" fmla="*/ 969931 h 1059028"/>
                <a:gd name="connsiteX12" fmla="*/ 1249929 w 1339800"/>
                <a:gd name="connsiteY12" fmla="*/ 980980 h 1059028"/>
                <a:gd name="connsiteX13" fmla="*/ 106167 w 1339800"/>
                <a:gd name="connsiteY13" fmla="*/ 1050798 h 1059028"/>
                <a:gd name="connsiteX14" fmla="*/ 33396 w 1339800"/>
                <a:gd name="connsiteY14" fmla="*/ 1058037 h 1059028"/>
                <a:gd name="connsiteX15" fmla="*/ 9393 w 1339800"/>
                <a:gd name="connsiteY15" fmla="*/ 1049750 h 1059028"/>
                <a:gd name="connsiteX16" fmla="*/ 20918 w 1339800"/>
                <a:gd name="connsiteY16" fmla="*/ 824770 h 1059028"/>
                <a:gd name="connsiteX17" fmla="*/ 43969 w 1339800"/>
                <a:gd name="connsiteY17" fmla="*/ 396431 h 1059028"/>
                <a:gd name="connsiteX18" fmla="*/ 53113 w 1339800"/>
                <a:gd name="connsiteY18" fmla="*/ 290322 h 1059028"/>
                <a:gd name="connsiteX0" fmla="*/ 53113 w 1339800"/>
                <a:gd name="connsiteY0" fmla="*/ 290322 h 1059028"/>
                <a:gd name="connsiteX1" fmla="*/ 319432 w 1339800"/>
                <a:gd name="connsiteY1" fmla="*/ 285369 h 1059028"/>
                <a:gd name="connsiteX2" fmla="*/ 1050475 w 1339800"/>
                <a:gd name="connsiteY2" fmla="*/ 263081 h 1059028"/>
                <a:gd name="connsiteX3" fmla="*/ 1080575 w 1339800"/>
                <a:gd name="connsiteY3" fmla="*/ 244697 h 1059028"/>
                <a:gd name="connsiteX4" fmla="*/ 1223640 w 1339800"/>
                <a:gd name="connsiteY4" fmla="*/ 0 h 1059028"/>
                <a:gd name="connsiteX5" fmla="*/ 1229927 w 1339800"/>
                <a:gd name="connsiteY5" fmla="*/ 13716 h 1059028"/>
                <a:gd name="connsiteX6" fmla="*/ 1240595 w 1339800"/>
                <a:gd name="connsiteY6" fmla="*/ 46673 h 1059028"/>
                <a:gd name="connsiteX7" fmla="*/ 1251167 w 1339800"/>
                <a:gd name="connsiteY7" fmla="*/ 324517 h 1059028"/>
                <a:gd name="connsiteX8" fmla="*/ 1266026 w 1339800"/>
                <a:gd name="connsiteY8" fmla="*/ 708660 h 1059028"/>
                <a:gd name="connsiteX9" fmla="*/ 1274694 w 1339800"/>
                <a:gd name="connsiteY9" fmla="*/ 933259 h 1059028"/>
                <a:gd name="connsiteX10" fmla="*/ 1266312 w 1339800"/>
                <a:gd name="connsiteY10" fmla="*/ 969931 h 1059028"/>
                <a:gd name="connsiteX11" fmla="*/ 1249929 w 1339800"/>
                <a:gd name="connsiteY11" fmla="*/ 980980 h 1059028"/>
                <a:gd name="connsiteX12" fmla="*/ 106167 w 1339800"/>
                <a:gd name="connsiteY12" fmla="*/ 1050798 h 1059028"/>
                <a:gd name="connsiteX13" fmla="*/ 33396 w 1339800"/>
                <a:gd name="connsiteY13" fmla="*/ 1058037 h 1059028"/>
                <a:gd name="connsiteX14" fmla="*/ 9393 w 1339800"/>
                <a:gd name="connsiteY14" fmla="*/ 1049750 h 1059028"/>
                <a:gd name="connsiteX15" fmla="*/ 20918 w 1339800"/>
                <a:gd name="connsiteY15" fmla="*/ 824770 h 1059028"/>
                <a:gd name="connsiteX16" fmla="*/ 43969 w 1339800"/>
                <a:gd name="connsiteY16" fmla="*/ 396431 h 1059028"/>
                <a:gd name="connsiteX17" fmla="*/ 53113 w 1339800"/>
                <a:gd name="connsiteY17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40595 w 1339800"/>
                <a:gd name="connsiteY5" fmla="*/ 46673 h 1059028"/>
                <a:gd name="connsiteX6" fmla="*/ 1251167 w 1339800"/>
                <a:gd name="connsiteY6" fmla="*/ 324517 h 1059028"/>
                <a:gd name="connsiteX7" fmla="*/ 1266026 w 1339800"/>
                <a:gd name="connsiteY7" fmla="*/ 708660 h 1059028"/>
                <a:gd name="connsiteX8" fmla="*/ 1274694 w 1339800"/>
                <a:gd name="connsiteY8" fmla="*/ 933259 h 1059028"/>
                <a:gd name="connsiteX9" fmla="*/ 1266312 w 1339800"/>
                <a:gd name="connsiteY9" fmla="*/ 969931 h 1059028"/>
                <a:gd name="connsiteX10" fmla="*/ 1249929 w 1339800"/>
                <a:gd name="connsiteY10" fmla="*/ 980980 h 1059028"/>
                <a:gd name="connsiteX11" fmla="*/ 106167 w 1339800"/>
                <a:gd name="connsiteY11" fmla="*/ 1050798 h 1059028"/>
                <a:gd name="connsiteX12" fmla="*/ 33396 w 1339800"/>
                <a:gd name="connsiteY12" fmla="*/ 1058037 h 1059028"/>
                <a:gd name="connsiteX13" fmla="*/ 9393 w 1339800"/>
                <a:gd name="connsiteY13" fmla="*/ 1049750 h 1059028"/>
                <a:gd name="connsiteX14" fmla="*/ 20918 w 1339800"/>
                <a:gd name="connsiteY14" fmla="*/ 824770 h 1059028"/>
                <a:gd name="connsiteX15" fmla="*/ 43969 w 1339800"/>
                <a:gd name="connsiteY15" fmla="*/ 396431 h 1059028"/>
                <a:gd name="connsiteX16" fmla="*/ 53113 w 1339800"/>
                <a:gd name="connsiteY16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51167 w 1339800"/>
                <a:gd name="connsiteY5" fmla="*/ 324517 h 1059028"/>
                <a:gd name="connsiteX6" fmla="*/ 1266026 w 1339800"/>
                <a:gd name="connsiteY6" fmla="*/ 708660 h 1059028"/>
                <a:gd name="connsiteX7" fmla="*/ 1274694 w 1339800"/>
                <a:gd name="connsiteY7" fmla="*/ 933259 h 1059028"/>
                <a:gd name="connsiteX8" fmla="*/ 1266312 w 1339800"/>
                <a:gd name="connsiteY8" fmla="*/ 969931 h 1059028"/>
                <a:gd name="connsiteX9" fmla="*/ 1249929 w 1339800"/>
                <a:gd name="connsiteY9" fmla="*/ 980980 h 1059028"/>
                <a:gd name="connsiteX10" fmla="*/ 106167 w 1339800"/>
                <a:gd name="connsiteY10" fmla="*/ 1050798 h 1059028"/>
                <a:gd name="connsiteX11" fmla="*/ 33396 w 1339800"/>
                <a:gd name="connsiteY11" fmla="*/ 1058037 h 1059028"/>
                <a:gd name="connsiteX12" fmla="*/ 9393 w 1339800"/>
                <a:gd name="connsiteY12" fmla="*/ 1049750 h 1059028"/>
                <a:gd name="connsiteX13" fmla="*/ 20918 w 1339800"/>
                <a:gd name="connsiteY13" fmla="*/ 824770 h 1059028"/>
                <a:gd name="connsiteX14" fmla="*/ 43969 w 1339800"/>
                <a:gd name="connsiteY14" fmla="*/ 396431 h 1059028"/>
                <a:gd name="connsiteX15" fmla="*/ 53113 w 1339800"/>
                <a:gd name="connsiteY15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66026 w 1339800"/>
                <a:gd name="connsiteY5" fmla="*/ 708660 h 1059028"/>
                <a:gd name="connsiteX6" fmla="*/ 1274694 w 1339800"/>
                <a:gd name="connsiteY6" fmla="*/ 933259 h 1059028"/>
                <a:gd name="connsiteX7" fmla="*/ 1266312 w 1339800"/>
                <a:gd name="connsiteY7" fmla="*/ 969931 h 1059028"/>
                <a:gd name="connsiteX8" fmla="*/ 1249929 w 1339800"/>
                <a:gd name="connsiteY8" fmla="*/ 980980 h 1059028"/>
                <a:gd name="connsiteX9" fmla="*/ 106167 w 1339800"/>
                <a:gd name="connsiteY9" fmla="*/ 1050798 h 1059028"/>
                <a:gd name="connsiteX10" fmla="*/ 33396 w 1339800"/>
                <a:gd name="connsiteY10" fmla="*/ 1058037 h 1059028"/>
                <a:gd name="connsiteX11" fmla="*/ 9393 w 1339800"/>
                <a:gd name="connsiteY11" fmla="*/ 1049750 h 1059028"/>
                <a:gd name="connsiteX12" fmla="*/ 20918 w 1339800"/>
                <a:gd name="connsiteY12" fmla="*/ 824770 h 1059028"/>
                <a:gd name="connsiteX13" fmla="*/ 43969 w 1339800"/>
                <a:gd name="connsiteY13" fmla="*/ 396431 h 1059028"/>
                <a:gd name="connsiteX14" fmla="*/ 53113 w 1339800"/>
                <a:gd name="connsiteY14" fmla="*/ 290322 h 1059028"/>
                <a:gd name="connsiteX0" fmla="*/ 53113 w 1339800"/>
                <a:gd name="connsiteY0" fmla="*/ 290322 h 1059028"/>
                <a:gd name="connsiteX1" fmla="*/ 1050475 w 1339800"/>
                <a:gd name="connsiteY1" fmla="*/ 263081 h 1059028"/>
                <a:gd name="connsiteX2" fmla="*/ 1080575 w 1339800"/>
                <a:gd name="connsiteY2" fmla="*/ 244697 h 1059028"/>
                <a:gd name="connsiteX3" fmla="*/ 1223640 w 1339800"/>
                <a:gd name="connsiteY3" fmla="*/ 0 h 1059028"/>
                <a:gd name="connsiteX4" fmla="*/ 1229927 w 1339800"/>
                <a:gd name="connsiteY4" fmla="*/ 13716 h 1059028"/>
                <a:gd name="connsiteX5" fmla="*/ 1274694 w 1339800"/>
                <a:gd name="connsiteY5" fmla="*/ 933259 h 1059028"/>
                <a:gd name="connsiteX6" fmla="*/ 1266312 w 1339800"/>
                <a:gd name="connsiteY6" fmla="*/ 969931 h 1059028"/>
                <a:gd name="connsiteX7" fmla="*/ 1249929 w 1339800"/>
                <a:gd name="connsiteY7" fmla="*/ 980980 h 1059028"/>
                <a:gd name="connsiteX8" fmla="*/ 106167 w 1339800"/>
                <a:gd name="connsiteY8" fmla="*/ 1050798 h 1059028"/>
                <a:gd name="connsiteX9" fmla="*/ 33396 w 1339800"/>
                <a:gd name="connsiteY9" fmla="*/ 1058037 h 1059028"/>
                <a:gd name="connsiteX10" fmla="*/ 9393 w 1339800"/>
                <a:gd name="connsiteY10" fmla="*/ 1049750 h 1059028"/>
                <a:gd name="connsiteX11" fmla="*/ 20918 w 1339800"/>
                <a:gd name="connsiteY11" fmla="*/ 824770 h 1059028"/>
                <a:gd name="connsiteX12" fmla="*/ 43969 w 1339800"/>
                <a:gd name="connsiteY12" fmla="*/ 396431 h 1059028"/>
                <a:gd name="connsiteX13" fmla="*/ 53113 w 1339800"/>
                <a:gd name="connsiteY13" fmla="*/ 290322 h 1059028"/>
                <a:gd name="connsiteX0" fmla="*/ 53113 w 1344257"/>
                <a:gd name="connsiteY0" fmla="*/ 290322 h 1059028"/>
                <a:gd name="connsiteX1" fmla="*/ 1050475 w 1344257"/>
                <a:gd name="connsiteY1" fmla="*/ 263081 h 1059028"/>
                <a:gd name="connsiteX2" fmla="*/ 1080575 w 1344257"/>
                <a:gd name="connsiteY2" fmla="*/ 244697 h 1059028"/>
                <a:gd name="connsiteX3" fmla="*/ 1223640 w 1344257"/>
                <a:gd name="connsiteY3" fmla="*/ 0 h 1059028"/>
                <a:gd name="connsiteX4" fmla="*/ 1229927 w 1344257"/>
                <a:gd name="connsiteY4" fmla="*/ 13716 h 1059028"/>
                <a:gd name="connsiteX5" fmla="*/ 1274694 w 1344257"/>
                <a:gd name="connsiteY5" fmla="*/ 933259 h 1059028"/>
                <a:gd name="connsiteX6" fmla="*/ 1249929 w 1344257"/>
                <a:gd name="connsiteY6" fmla="*/ 980980 h 1059028"/>
                <a:gd name="connsiteX7" fmla="*/ 106167 w 1344257"/>
                <a:gd name="connsiteY7" fmla="*/ 1050798 h 1059028"/>
                <a:gd name="connsiteX8" fmla="*/ 33396 w 1344257"/>
                <a:gd name="connsiteY8" fmla="*/ 1058037 h 1059028"/>
                <a:gd name="connsiteX9" fmla="*/ 9393 w 1344257"/>
                <a:gd name="connsiteY9" fmla="*/ 1049750 h 1059028"/>
                <a:gd name="connsiteX10" fmla="*/ 20918 w 1344257"/>
                <a:gd name="connsiteY10" fmla="*/ 824770 h 1059028"/>
                <a:gd name="connsiteX11" fmla="*/ 43969 w 1344257"/>
                <a:gd name="connsiteY11" fmla="*/ 396431 h 1059028"/>
                <a:gd name="connsiteX12" fmla="*/ 53113 w 1344257"/>
                <a:gd name="connsiteY12" fmla="*/ 290322 h 1059028"/>
                <a:gd name="connsiteX0" fmla="*/ 53113 w 1329167"/>
                <a:gd name="connsiteY0" fmla="*/ 290322 h 1073706"/>
                <a:gd name="connsiteX1" fmla="*/ 1050475 w 1329167"/>
                <a:gd name="connsiteY1" fmla="*/ 263081 h 1073706"/>
                <a:gd name="connsiteX2" fmla="*/ 1080575 w 1329167"/>
                <a:gd name="connsiteY2" fmla="*/ 244697 h 1073706"/>
                <a:gd name="connsiteX3" fmla="*/ 1223640 w 1329167"/>
                <a:gd name="connsiteY3" fmla="*/ 0 h 1073706"/>
                <a:gd name="connsiteX4" fmla="*/ 1229927 w 1329167"/>
                <a:gd name="connsiteY4" fmla="*/ 13716 h 1073706"/>
                <a:gd name="connsiteX5" fmla="*/ 1249929 w 1329167"/>
                <a:gd name="connsiteY5" fmla="*/ 980980 h 1073706"/>
                <a:gd name="connsiteX6" fmla="*/ 106167 w 1329167"/>
                <a:gd name="connsiteY6" fmla="*/ 1050798 h 1073706"/>
                <a:gd name="connsiteX7" fmla="*/ 33396 w 1329167"/>
                <a:gd name="connsiteY7" fmla="*/ 1058037 h 1073706"/>
                <a:gd name="connsiteX8" fmla="*/ 9393 w 1329167"/>
                <a:gd name="connsiteY8" fmla="*/ 1049750 h 1073706"/>
                <a:gd name="connsiteX9" fmla="*/ 20918 w 1329167"/>
                <a:gd name="connsiteY9" fmla="*/ 824770 h 1073706"/>
                <a:gd name="connsiteX10" fmla="*/ 43969 w 1329167"/>
                <a:gd name="connsiteY10" fmla="*/ 396431 h 1073706"/>
                <a:gd name="connsiteX11" fmla="*/ 53113 w 1329167"/>
                <a:gd name="connsiteY11" fmla="*/ 290322 h 1073706"/>
                <a:gd name="connsiteX0" fmla="*/ 53113 w 1250589"/>
                <a:gd name="connsiteY0" fmla="*/ 290322 h 1073706"/>
                <a:gd name="connsiteX1" fmla="*/ 1050475 w 1250589"/>
                <a:gd name="connsiteY1" fmla="*/ 263081 h 1073706"/>
                <a:gd name="connsiteX2" fmla="*/ 1080575 w 1250589"/>
                <a:gd name="connsiteY2" fmla="*/ 244697 h 1073706"/>
                <a:gd name="connsiteX3" fmla="*/ 1223640 w 1250589"/>
                <a:gd name="connsiteY3" fmla="*/ 0 h 1073706"/>
                <a:gd name="connsiteX4" fmla="*/ 1229927 w 1250589"/>
                <a:gd name="connsiteY4" fmla="*/ 13716 h 1073706"/>
                <a:gd name="connsiteX5" fmla="*/ 1249929 w 1250589"/>
                <a:gd name="connsiteY5" fmla="*/ 980980 h 1073706"/>
                <a:gd name="connsiteX6" fmla="*/ 106167 w 1250589"/>
                <a:gd name="connsiteY6" fmla="*/ 1050798 h 1073706"/>
                <a:gd name="connsiteX7" fmla="*/ 33396 w 1250589"/>
                <a:gd name="connsiteY7" fmla="*/ 1058037 h 1073706"/>
                <a:gd name="connsiteX8" fmla="*/ 9393 w 1250589"/>
                <a:gd name="connsiteY8" fmla="*/ 1049750 h 1073706"/>
                <a:gd name="connsiteX9" fmla="*/ 20918 w 1250589"/>
                <a:gd name="connsiteY9" fmla="*/ 824770 h 1073706"/>
                <a:gd name="connsiteX10" fmla="*/ 43969 w 1250589"/>
                <a:gd name="connsiteY10" fmla="*/ 396431 h 1073706"/>
                <a:gd name="connsiteX11" fmla="*/ 53113 w 1250589"/>
                <a:gd name="connsiteY11" fmla="*/ 290322 h 1073706"/>
                <a:gd name="connsiteX0" fmla="*/ 53113 w 1250589"/>
                <a:gd name="connsiteY0" fmla="*/ 290322 h 1082009"/>
                <a:gd name="connsiteX1" fmla="*/ 1050475 w 1250589"/>
                <a:gd name="connsiteY1" fmla="*/ 263081 h 1082009"/>
                <a:gd name="connsiteX2" fmla="*/ 1080575 w 1250589"/>
                <a:gd name="connsiteY2" fmla="*/ 244697 h 1082009"/>
                <a:gd name="connsiteX3" fmla="*/ 1223640 w 1250589"/>
                <a:gd name="connsiteY3" fmla="*/ 0 h 1082009"/>
                <a:gd name="connsiteX4" fmla="*/ 1229927 w 1250589"/>
                <a:gd name="connsiteY4" fmla="*/ 13716 h 1082009"/>
                <a:gd name="connsiteX5" fmla="*/ 1249929 w 1250589"/>
                <a:gd name="connsiteY5" fmla="*/ 988595 h 1082009"/>
                <a:gd name="connsiteX6" fmla="*/ 106167 w 1250589"/>
                <a:gd name="connsiteY6" fmla="*/ 1050798 h 1082009"/>
                <a:gd name="connsiteX7" fmla="*/ 33396 w 1250589"/>
                <a:gd name="connsiteY7" fmla="*/ 1058037 h 1082009"/>
                <a:gd name="connsiteX8" fmla="*/ 9393 w 1250589"/>
                <a:gd name="connsiteY8" fmla="*/ 1049750 h 1082009"/>
                <a:gd name="connsiteX9" fmla="*/ 20918 w 1250589"/>
                <a:gd name="connsiteY9" fmla="*/ 824770 h 1082009"/>
                <a:gd name="connsiteX10" fmla="*/ 43969 w 1250589"/>
                <a:gd name="connsiteY10" fmla="*/ 396431 h 1082009"/>
                <a:gd name="connsiteX11" fmla="*/ 53113 w 1250589"/>
                <a:gd name="connsiteY11" fmla="*/ 290322 h 1082009"/>
                <a:gd name="connsiteX0" fmla="*/ 53113 w 1250589"/>
                <a:gd name="connsiteY0" fmla="*/ 290322 h 1058593"/>
                <a:gd name="connsiteX1" fmla="*/ 1050475 w 1250589"/>
                <a:gd name="connsiteY1" fmla="*/ 263081 h 1058593"/>
                <a:gd name="connsiteX2" fmla="*/ 1080575 w 1250589"/>
                <a:gd name="connsiteY2" fmla="*/ 244697 h 1058593"/>
                <a:gd name="connsiteX3" fmla="*/ 1223640 w 1250589"/>
                <a:gd name="connsiteY3" fmla="*/ 0 h 1058593"/>
                <a:gd name="connsiteX4" fmla="*/ 1229927 w 1250589"/>
                <a:gd name="connsiteY4" fmla="*/ 13716 h 1058593"/>
                <a:gd name="connsiteX5" fmla="*/ 1249929 w 1250589"/>
                <a:gd name="connsiteY5" fmla="*/ 988595 h 1058593"/>
                <a:gd name="connsiteX6" fmla="*/ 106167 w 1250589"/>
                <a:gd name="connsiteY6" fmla="*/ 1050798 h 1058593"/>
                <a:gd name="connsiteX7" fmla="*/ 33396 w 1250589"/>
                <a:gd name="connsiteY7" fmla="*/ 1058037 h 1058593"/>
                <a:gd name="connsiteX8" fmla="*/ 9393 w 1250589"/>
                <a:gd name="connsiteY8" fmla="*/ 1049750 h 1058593"/>
                <a:gd name="connsiteX9" fmla="*/ 20918 w 1250589"/>
                <a:gd name="connsiteY9" fmla="*/ 824770 h 1058593"/>
                <a:gd name="connsiteX10" fmla="*/ 43969 w 1250589"/>
                <a:gd name="connsiteY10" fmla="*/ 396431 h 1058593"/>
                <a:gd name="connsiteX11" fmla="*/ 53113 w 1250589"/>
                <a:gd name="connsiteY11" fmla="*/ 290322 h 1058593"/>
                <a:gd name="connsiteX0" fmla="*/ 53114 w 1250590"/>
                <a:gd name="connsiteY0" fmla="*/ 290322 h 1058050"/>
                <a:gd name="connsiteX1" fmla="*/ 1050476 w 1250590"/>
                <a:gd name="connsiteY1" fmla="*/ 263081 h 1058050"/>
                <a:gd name="connsiteX2" fmla="*/ 1080576 w 1250590"/>
                <a:gd name="connsiteY2" fmla="*/ 244697 h 1058050"/>
                <a:gd name="connsiteX3" fmla="*/ 1223641 w 1250590"/>
                <a:gd name="connsiteY3" fmla="*/ 0 h 1058050"/>
                <a:gd name="connsiteX4" fmla="*/ 1229928 w 1250590"/>
                <a:gd name="connsiteY4" fmla="*/ 13716 h 1058050"/>
                <a:gd name="connsiteX5" fmla="*/ 1249930 w 1250590"/>
                <a:gd name="connsiteY5" fmla="*/ 1011439 h 1058050"/>
                <a:gd name="connsiteX6" fmla="*/ 106168 w 1250590"/>
                <a:gd name="connsiteY6" fmla="*/ 1050798 h 1058050"/>
                <a:gd name="connsiteX7" fmla="*/ 33397 w 1250590"/>
                <a:gd name="connsiteY7" fmla="*/ 1058037 h 1058050"/>
                <a:gd name="connsiteX8" fmla="*/ 9394 w 1250590"/>
                <a:gd name="connsiteY8" fmla="*/ 1049750 h 1058050"/>
                <a:gd name="connsiteX9" fmla="*/ 20919 w 1250590"/>
                <a:gd name="connsiteY9" fmla="*/ 824770 h 1058050"/>
                <a:gd name="connsiteX10" fmla="*/ 43970 w 1250590"/>
                <a:gd name="connsiteY10" fmla="*/ 396431 h 1058050"/>
                <a:gd name="connsiteX11" fmla="*/ 53114 w 1250590"/>
                <a:gd name="connsiteY11" fmla="*/ 290322 h 1058050"/>
                <a:gd name="connsiteX0" fmla="*/ 53114 w 1250590"/>
                <a:gd name="connsiteY0" fmla="*/ 290322 h 1058593"/>
                <a:gd name="connsiteX1" fmla="*/ 1050476 w 1250590"/>
                <a:gd name="connsiteY1" fmla="*/ 263081 h 1058593"/>
                <a:gd name="connsiteX2" fmla="*/ 1080576 w 1250590"/>
                <a:gd name="connsiteY2" fmla="*/ 244697 h 1058593"/>
                <a:gd name="connsiteX3" fmla="*/ 1223641 w 1250590"/>
                <a:gd name="connsiteY3" fmla="*/ 0 h 1058593"/>
                <a:gd name="connsiteX4" fmla="*/ 1229928 w 1250590"/>
                <a:gd name="connsiteY4" fmla="*/ 13716 h 1058593"/>
                <a:gd name="connsiteX5" fmla="*/ 1249930 w 1250590"/>
                <a:gd name="connsiteY5" fmla="*/ 988594 h 1058593"/>
                <a:gd name="connsiteX6" fmla="*/ 106168 w 1250590"/>
                <a:gd name="connsiteY6" fmla="*/ 1050798 h 1058593"/>
                <a:gd name="connsiteX7" fmla="*/ 33397 w 1250590"/>
                <a:gd name="connsiteY7" fmla="*/ 1058037 h 1058593"/>
                <a:gd name="connsiteX8" fmla="*/ 9394 w 1250590"/>
                <a:gd name="connsiteY8" fmla="*/ 1049750 h 1058593"/>
                <a:gd name="connsiteX9" fmla="*/ 20919 w 1250590"/>
                <a:gd name="connsiteY9" fmla="*/ 824770 h 1058593"/>
                <a:gd name="connsiteX10" fmla="*/ 43970 w 1250590"/>
                <a:gd name="connsiteY10" fmla="*/ 396431 h 1058593"/>
                <a:gd name="connsiteX11" fmla="*/ 53114 w 1250590"/>
                <a:gd name="connsiteY11" fmla="*/ 290322 h 1058593"/>
                <a:gd name="connsiteX0" fmla="*/ 53114 w 1251733"/>
                <a:gd name="connsiteY0" fmla="*/ 290322 h 1058593"/>
                <a:gd name="connsiteX1" fmla="*/ 1050476 w 1251733"/>
                <a:gd name="connsiteY1" fmla="*/ 263081 h 1058593"/>
                <a:gd name="connsiteX2" fmla="*/ 1080576 w 1251733"/>
                <a:gd name="connsiteY2" fmla="*/ 244697 h 1058593"/>
                <a:gd name="connsiteX3" fmla="*/ 1223641 w 1251733"/>
                <a:gd name="connsiteY3" fmla="*/ 0 h 1058593"/>
                <a:gd name="connsiteX4" fmla="*/ 1245158 w 1251733"/>
                <a:gd name="connsiteY4" fmla="*/ 303083 h 1058593"/>
                <a:gd name="connsiteX5" fmla="*/ 1249930 w 1251733"/>
                <a:gd name="connsiteY5" fmla="*/ 988594 h 1058593"/>
                <a:gd name="connsiteX6" fmla="*/ 106168 w 1251733"/>
                <a:gd name="connsiteY6" fmla="*/ 1050798 h 1058593"/>
                <a:gd name="connsiteX7" fmla="*/ 33397 w 1251733"/>
                <a:gd name="connsiteY7" fmla="*/ 1058037 h 1058593"/>
                <a:gd name="connsiteX8" fmla="*/ 9394 w 1251733"/>
                <a:gd name="connsiteY8" fmla="*/ 1049750 h 1058593"/>
                <a:gd name="connsiteX9" fmla="*/ 20919 w 1251733"/>
                <a:gd name="connsiteY9" fmla="*/ 824770 h 1058593"/>
                <a:gd name="connsiteX10" fmla="*/ 43970 w 1251733"/>
                <a:gd name="connsiteY10" fmla="*/ 396431 h 1058593"/>
                <a:gd name="connsiteX11" fmla="*/ 53114 w 1251733"/>
                <a:gd name="connsiteY11" fmla="*/ 290322 h 1058593"/>
                <a:gd name="connsiteX0" fmla="*/ 53114 w 1482704"/>
                <a:gd name="connsiteY0" fmla="*/ 929976 h 1698247"/>
                <a:gd name="connsiteX1" fmla="*/ 1050476 w 1482704"/>
                <a:gd name="connsiteY1" fmla="*/ 902735 h 1698247"/>
                <a:gd name="connsiteX2" fmla="*/ 1080576 w 1482704"/>
                <a:gd name="connsiteY2" fmla="*/ 884351 h 1698247"/>
                <a:gd name="connsiteX3" fmla="*/ 1482550 w 1482704"/>
                <a:gd name="connsiteY3" fmla="*/ 0 h 1698247"/>
                <a:gd name="connsiteX4" fmla="*/ 1245158 w 1482704"/>
                <a:gd name="connsiteY4" fmla="*/ 942737 h 1698247"/>
                <a:gd name="connsiteX5" fmla="*/ 1249930 w 1482704"/>
                <a:gd name="connsiteY5" fmla="*/ 1628248 h 1698247"/>
                <a:gd name="connsiteX6" fmla="*/ 106168 w 1482704"/>
                <a:gd name="connsiteY6" fmla="*/ 1690452 h 1698247"/>
                <a:gd name="connsiteX7" fmla="*/ 33397 w 1482704"/>
                <a:gd name="connsiteY7" fmla="*/ 1697691 h 1698247"/>
                <a:gd name="connsiteX8" fmla="*/ 9394 w 1482704"/>
                <a:gd name="connsiteY8" fmla="*/ 1689404 h 1698247"/>
                <a:gd name="connsiteX9" fmla="*/ 20919 w 1482704"/>
                <a:gd name="connsiteY9" fmla="*/ 1464424 h 1698247"/>
                <a:gd name="connsiteX10" fmla="*/ 43970 w 1482704"/>
                <a:gd name="connsiteY10" fmla="*/ 1036085 h 1698247"/>
                <a:gd name="connsiteX11" fmla="*/ 53114 w 1482704"/>
                <a:gd name="connsiteY11" fmla="*/ 929976 h 1698247"/>
                <a:gd name="connsiteX0" fmla="*/ 53114 w 1877223"/>
                <a:gd name="connsiteY0" fmla="*/ 929976 h 1698247"/>
                <a:gd name="connsiteX1" fmla="*/ 1050476 w 1877223"/>
                <a:gd name="connsiteY1" fmla="*/ 902735 h 1698247"/>
                <a:gd name="connsiteX2" fmla="*/ 1080576 w 1877223"/>
                <a:gd name="connsiteY2" fmla="*/ 884351 h 1698247"/>
                <a:gd name="connsiteX3" fmla="*/ 1482550 w 1877223"/>
                <a:gd name="connsiteY3" fmla="*/ 0 h 1698247"/>
                <a:gd name="connsiteX4" fmla="*/ 1877201 w 1877223"/>
                <a:gd name="connsiteY4" fmla="*/ 851358 h 1698247"/>
                <a:gd name="connsiteX5" fmla="*/ 1249930 w 1877223"/>
                <a:gd name="connsiteY5" fmla="*/ 1628248 h 1698247"/>
                <a:gd name="connsiteX6" fmla="*/ 106168 w 1877223"/>
                <a:gd name="connsiteY6" fmla="*/ 1690452 h 1698247"/>
                <a:gd name="connsiteX7" fmla="*/ 33397 w 1877223"/>
                <a:gd name="connsiteY7" fmla="*/ 1697691 h 1698247"/>
                <a:gd name="connsiteX8" fmla="*/ 9394 w 1877223"/>
                <a:gd name="connsiteY8" fmla="*/ 1689404 h 1698247"/>
                <a:gd name="connsiteX9" fmla="*/ 20919 w 1877223"/>
                <a:gd name="connsiteY9" fmla="*/ 1464424 h 1698247"/>
                <a:gd name="connsiteX10" fmla="*/ 43970 w 1877223"/>
                <a:gd name="connsiteY10" fmla="*/ 1036085 h 1698247"/>
                <a:gd name="connsiteX11" fmla="*/ 53114 w 1877223"/>
                <a:gd name="connsiteY11" fmla="*/ 929976 h 1698247"/>
                <a:gd name="connsiteX0" fmla="*/ 100010 w 1944759"/>
                <a:gd name="connsiteY0" fmla="*/ 929976 h 1700142"/>
                <a:gd name="connsiteX1" fmla="*/ 1097372 w 1944759"/>
                <a:gd name="connsiteY1" fmla="*/ 902735 h 1700142"/>
                <a:gd name="connsiteX2" fmla="*/ 1127472 w 1944759"/>
                <a:gd name="connsiteY2" fmla="*/ 884351 h 1700142"/>
                <a:gd name="connsiteX3" fmla="*/ 1529446 w 1944759"/>
                <a:gd name="connsiteY3" fmla="*/ 0 h 1700142"/>
                <a:gd name="connsiteX4" fmla="*/ 1924097 w 1944759"/>
                <a:gd name="connsiteY4" fmla="*/ 851358 h 1700142"/>
                <a:gd name="connsiteX5" fmla="*/ 1944099 w 1944759"/>
                <a:gd name="connsiteY5" fmla="*/ 1597788 h 1700142"/>
                <a:gd name="connsiteX6" fmla="*/ 153064 w 1944759"/>
                <a:gd name="connsiteY6" fmla="*/ 1690452 h 1700142"/>
                <a:gd name="connsiteX7" fmla="*/ 80293 w 1944759"/>
                <a:gd name="connsiteY7" fmla="*/ 1697691 h 1700142"/>
                <a:gd name="connsiteX8" fmla="*/ 56290 w 1944759"/>
                <a:gd name="connsiteY8" fmla="*/ 1689404 h 1700142"/>
                <a:gd name="connsiteX9" fmla="*/ 67815 w 1944759"/>
                <a:gd name="connsiteY9" fmla="*/ 1464424 h 1700142"/>
                <a:gd name="connsiteX10" fmla="*/ 90866 w 1944759"/>
                <a:gd name="connsiteY10" fmla="*/ 1036085 h 1700142"/>
                <a:gd name="connsiteX11" fmla="*/ 100010 w 1944759"/>
                <a:gd name="connsiteY11" fmla="*/ 929976 h 1700142"/>
                <a:gd name="connsiteX0" fmla="*/ 770710 w 2615459"/>
                <a:gd name="connsiteY0" fmla="*/ 929976 h 1700142"/>
                <a:gd name="connsiteX1" fmla="*/ 1768072 w 2615459"/>
                <a:gd name="connsiteY1" fmla="*/ 902735 h 1700142"/>
                <a:gd name="connsiteX2" fmla="*/ 1798172 w 2615459"/>
                <a:gd name="connsiteY2" fmla="*/ 884351 h 1700142"/>
                <a:gd name="connsiteX3" fmla="*/ 2200146 w 2615459"/>
                <a:gd name="connsiteY3" fmla="*/ 0 h 1700142"/>
                <a:gd name="connsiteX4" fmla="*/ 2594797 w 2615459"/>
                <a:gd name="connsiteY4" fmla="*/ 851358 h 1700142"/>
                <a:gd name="connsiteX5" fmla="*/ 2614799 w 2615459"/>
                <a:gd name="connsiteY5" fmla="*/ 1597788 h 1700142"/>
                <a:gd name="connsiteX6" fmla="*/ 823764 w 2615459"/>
                <a:gd name="connsiteY6" fmla="*/ 1690452 h 1700142"/>
                <a:gd name="connsiteX7" fmla="*/ 750993 w 2615459"/>
                <a:gd name="connsiteY7" fmla="*/ 1697691 h 1700142"/>
                <a:gd name="connsiteX8" fmla="*/ 726990 w 2615459"/>
                <a:gd name="connsiteY8" fmla="*/ 1689404 h 1700142"/>
                <a:gd name="connsiteX9" fmla="*/ 738515 w 2615459"/>
                <a:gd name="connsiteY9" fmla="*/ 1464424 h 1700142"/>
                <a:gd name="connsiteX10" fmla="*/ 69 w 2615459"/>
                <a:gd name="connsiteY10" fmla="*/ 959936 h 1700142"/>
                <a:gd name="connsiteX11" fmla="*/ 770710 w 2615459"/>
                <a:gd name="connsiteY11" fmla="*/ 929976 h 1700142"/>
                <a:gd name="connsiteX0" fmla="*/ 770706 w 2615455"/>
                <a:gd name="connsiteY0" fmla="*/ 929976 h 1700142"/>
                <a:gd name="connsiteX1" fmla="*/ 1768068 w 2615455"/>
                <a:gd name="connsiteY1" fmla="*/ 902735 h 1700142"/>
                <a:gd name="connsiteX2" fmla="*/ 1798168 w 2615455"/>
                <a:gd name="connsiteY2" fmla="*/ 884351 h 1700142"/>
                <a:gd name="connsiteX3" fmla="*/ 2200142 w 2615455"/>
                <a:gd name="connsiteY3" fmla="*/ 0 h 1700142"/>
                <a:gd name="connsiteX4" fmla="*/ 2594793 w 2615455"/>
                <a:gd name="connsiteY4" fmla="*/ 851358 h 1700142"/>
                <a:gd name="connsiteX5" fmla="*/ 2614795 w 2615455"/>
                <a:gd name="connsiteY5" fmla="*/ 1597788 h 1700142"/>
                <a:gd name="connsiteX6" fmla="*/ 823760 w 2615455"/>
                <a:gd name="connsiteY6" fmla="*/ 1690452 h 1700142"/>
                <a:gd name="connsiteX7" fmla="*/ 750989 w 2615455"/>
                <a:gd name="connsiteY7" fmla="*/ 1697691 h 1700142"/>
                <a:gd name="connsiteX8" fmla="*/ 726986 w 2615455"/>
                <a:gd name="connsiteY8" fmla="*/ 1689404 h 1700142"/>
                <a:gd name="connsiteX9" fmla="*/ 65 w 2615455"/>
                <a:gd name="connsiteY9" fmla="*/ 959936 h 1700142"/>
                <a:gd name="connsiteX10" fmla="*/ 770706 w 2615455"/>
                <a:gd name="connsiteY10" fmla="*/ 929976 h 1700142"/>
                <a:gd name="connsiteX0" fmla="*/ 770655 w 2615404"/>
                <a:gd name="connsiteY0" fmla="*/ 929976 h 1753659"/>
                <a:gd name="connsiteX1" fmla="*/ 1768017 w 2615404"/>
                <a:gd name="connsiteY1" fmla="*/ 902735 h 1753659"/>
                <a:gd name="connsiteX2" fmla="*/ 1798117 w 2615404"/>
                <a:gd name="connsiteY2" fmla="*/ 884351 h 1753659"/>
                <a:gd name="connsiteX3" fmla="*/ 2200091 w 2615404"/>
                <a:gd name="connsiteY3" fmla="*/ 0 h 1753659"/>
                <a:gd name="connsiteX4" fmla="*/ 2594742 w 2615404"/>
                <a:gd name="connsiteY4" fmla="*/ 851358 h 1753659"/>
                <a:gd name="connsiteX5" fmla="*/ 2614744 w 2615404"/>
                <a:gd name="connsiteY5" fmla="*/ 1597788 h 1753659"/>
                <a:gd name="connsiteX6" fmla="*/ 823709 w 2615404"/>
                <a:gd name="connsiteY6" fmla="*/ 1690452 h 1753659"/>
                <a:gd name="connsiteX7" fmla="*/ 750938 w 2615404"/>
                <a:gd name="connsiteY7" fmla="*/ 1697691 h 1753659"/>
                <a:gd name="connsiteX8" fmla="*/ 14 w 2615404"/>
                <a:gd name="connsiteY8" fmla="*/ 959936 h 1753659"/>
                <a:gd name="connsiteX9" fmla="*/ 770655 w 2615404"/>
                <a:gd name="connsiteY9" fmla="*/ 929976 h 1753659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725281"/>
                <a:gd name="connsiteX1" fmla="*/ 1768003 w 2615390"/>
                <a:gd name="connsiteY1" fmla="*/ 902735 h 1725281"/>
                <a:gd name="connsiteX2" fmla="*/ 1798103 w 2615390"/>
                <a:gd name="connsiteY2" fmla="*/ 884351 h 1725281"/>
                <a:gd name="connsiteX3" fmla="*/ 2200077 w 2615390"/>
                <a:gd name="connsiteY3" fmla="*/ 0 h 1725281"/>
                <a:gd name="connsiteX4" fmla="*/ 2594728 w 2615390"/>
                <a:gd name="connsiteY4" fmla="*/ 851358 h 1725281"/>
                <a:gd name="connsiteX5" fmla="*/ 2614730 w 2615390"/>
                <a:gd name="connsiteY5" fmla="*/ 1597788 h 1725281"/>
                <a:gd name="connsiteX6" fmla="*/ 823695 w 2615390"/>
                <a:gd name="connsiteY6" fmla="*/ 1690452 h 1725281"/>
                <a:gd name="connsiteX7" fmla="*/ 0 w 2615390"/>
                <a:gd name="connsiteY7" fmla="*/ 959936 h 1725281"/>
                <a:gd name="connsiteX8" fmla="*/ 770641 w 2615390"/>
                <a:gd name="connsiteY8" fmla="*/ 929976 h 1725281"/>
                <a:gd name="connsiteX0" fmla="*/ 770641 w 2615390"/>
                <a:gd name="connsiteY0" fmla="*/ 929976 h 1690452"/>
                <a:gd name="connsiteX1" fmla="*/ 1768003 w 2615390"/>
                <a:gd name="connsiteY1" fmla="*/ 902735 h 1690452"/>
                <a:gd name="connsiteX2" fmla="*/ 1798103 w 2615390"/>
                <a:gd name="connsiteY2" fmla="*/ 884351 h 1690452"/>
                <a:gd name="connsiteX3" fmla="*/ 2200077 w 2615390"/>
                <a:gd name="connsiteY3" fmla="*/ 0 h 1690452"/>
                <a:gd name="connsiteX4" fmla="*/ 2594728 w 2615390"/>
                <a:gd name="connsiteY4" fmla="*/ 851358 h 1690452"/>
                <a:gd name="connsiteX5" fmla="*/ 2614730 w 2615390"/>
                <a:gd name="connsiteY5" fmla="*/ 1597788 h 1690452"/>
                <a:gd name="connsiteX6" fmla="*/ 823695 w 2615390"/>
                <a:gd name="connsiteY6" fmla="*/ 1690452 h 1690452"/>
                <a:gd name="connsiteX7" fmla="*/ 0 w 2615390"/>
                <a:gd name="connsiteY7" fmla="*/ 959936 h 1690452"/>
                <a:gd name="connsiteX8" fmla="*/ 770641 w 2615390"/>
                <a:gd name="connsiteY8" fmla="*/ 929976 h 1690452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59993"/>
                <a:gd name="connsiteX1" fmla="*/ 1768003 w 2615390"/>
                <a:gd name="connsiteY1" fmla="*/ 902735 h 1659993"/>
                <a:gd name="connsiteX2" fmla="*/ 1798103 w 2615390"/>
                <a:gd name="connsiteY2" fmla="*/ 884351 h 1659993"/>
                <a:gd name="connsiteX3" fmla="*/ 2200077 w 2615390"/>
                <a:gd name="connsiteY3" fmla="*/ 0 h 1659993"/>
                <a:gd name="connsiteX4" fmla="*/ 2594728 w 2615390"/>
                <a:gd name="connsiteY4" fmla="*/ 851358 h 1659993"/>
                <a:gd name="connsiteX5" fmla="*/ 2614730 w 2615390"/>
                <a:gd name="connsiteY5" fmla="*/ 1597788 h 1659993"/>
                <a:gd name="connsiteX6" fmla="*/ 16508 w 2615390"/>
                <a:gd name="connsiteY6" fmla="*/ 1659993 h 1659993"/>
                <a:gd name="connsiteX7" fmla="*/ 0 w 2615390"/>
                <a:gd name="connsiteY7" fmla="*/ 959936 h 1659993"/>
                <a:gd name="connsiteX8" fmla="*/ 770641 w 2615390"/>
                <a:gd name="connsiteY8" fmla="*/ 929976 h 1659993"/>
                <a:gd name="connsiteX0" fmla="*/ 770641 w 2615390"/>
                <a:gd name="connsiteY0" fmla="*/ 929976 h 1662883"/>
                <a:gd name="connsiteX1" fmla="*/ 1768003 w 2615390"/>
                <a:gd name="connsiteY1" fmla="*/ 902735 h 1662883"/>
                <a:gd name="connsiteX2" fmla="*/ 1798103 w 2615390"/>
                <a:gd name="connsiteY2" fmla="*/ 884351 h 1662883"/>
                <a:gd name="connsiteX3" fmla="*/ 2200077 w 2615390"/>
                <a:gd name="connsiteY3" fmla="*/ 0 h 1662883"/>
                <a:gd name="connsiteX4" fmla="*/ 2594728 w 2615390"/>
                <a:gd name="connsiteY4" fmla="*/ 851358 h 1662883"/>
                <a:gd name="connsiteX5" fmla="*/ 2614730 w 2615390"/>
                <a:gd name="connsiteY5" fmla="*/ 1597788 h 1662883"/>
                <a:gd name="connsiteX6" fmla="*/ 16508 w 2615390"/>
                <a:gd name="connsiteY6" fmla="*/ 1659993 h 1662883"/>
                <a:gd name="connsiteX7" fmla="*/ 0 w 2615390"/>
                <a:gd name="connsiteY7" fmla="*/ 959936 h 1662883"/>
                <a:gd name="connsiteX8" fmla="*/ 770641 w 2615390"/>
                <a:gd name="connsiteY8" fmla="*/ 929976 h 1662883"/>
                <a:gd name="connsiteX0" fmla="*/ 770641 w 2615390"/>
                <a:gd name="connsiteY0" fmla="*/ 92997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8" fmla="*/ 770641 w 2615390"/>
                <a:gd name="connsiteY8" fmla="*/ 92997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68003 w 2615390"/>
                <a:gd name="connsiteY1" fmla="*/ 902735 h 1663277"/>
                <a:gd name="connsiteX2" fmla="*/ 1798103 w 2615390"/>
                <a:gd name="connsiteY2" fmla="*/ 884351 h 1663277"/>
                <a:gd name="connsiteX3" fmla="*/ 2200077 w 2615390"/>
                <a:gd name="connsiteY3" fmla="*/ 0 h 1663277"/>
                <a:gd name="connsiteX4" fmla="*/ 2594728 w 2615390"/>
                <a:gd name="connsiteY4" fmla="*/ 851358 h 1663277"/>
                <a:gd name="connsiteX5" fmla="*/ 2614730 w 2615390"/>
                <a:gd name="connsiteY5" fmla="*/ 1597788 h 1663277"/>
                <a:gd name="connsiteX6" fmla="*/ 16508 w 2615390"/>
                <a:gd name="connsiteY6" fmla="*/ 1659993 h 1663277"/>
                <a:gd name="connsiteX7" fmla="*/ 0 w 2615390"/>
                <a:gd name="connsiteY7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59936 h 1663277"/>
                <a:gd name="connsiteX1" fmla="*/ 1798103 w 2615390"/>
                <a:gd name="connsiteY1" fmla="*/ 884351 h 1663277"/>
                <a:gd name="connsiteX2" fmla="*/ 2200077 w 2615390"/>
                <a:gd name="connsiteY2" fmla="*/ 0 h 1663277"/>
                <a:gd name="connsiteX3" fmla="*/ 2594728 w 2615390"/>
                <a:gd name="connsiteY3" fmla="*/ 851358 h 1663277"/>
                <a:gd name="connsiteX4" fmla="*/ 2614730 w 2615390"/>
                <a:gd name="connsiteY4" fmla="*/ 1597788 h 1663277"/>
                <a:gd name="connsiteX5" fmla="*/ 16508 w 2615390"/>
                <a:gd name="connsiteY5" fmla="*/ 1659993 h 1663277"/>
                <a:gd name="connsiteX6" fmla="*/ 0 w 2615390"/>
                <a:gd name="connsiteY6" fmla="*/ 959936 h 166327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8103 w 2615390"/>
                <a:gd name="connsiteY1" fmla="*/ 905911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  <a:gd name="connsiteX0" fmla="*/ 0 w 2615390"/>
                <a:gd name="connsiteY0" fmla="*/ 981496 h 1684837"/>
                <a:gd name="connsiteX1" fmla="*/ 1793791 w 2615390"/>
                <a:gd name="connsiteY1" fmla="*/ 918847 h 1684837"/>
                <a:gd name="connsiteX2" fmla="*/ 2210857 w 2615390"/>
                <a:gd name="connsiteY2" fmla="*/ 0 h 1684837"/>
                <a:gd name="connsiteX3" fmla="*/ 2594728 w 2615390"/>
                <a:gd name="connsiteY3" fmla="*/ 872918 h 1684837"/>
                <a:gd name="connsiteX4" fmla="*/ 2614730 w 2615390"/>
                <a:gd name="connsiteY4" fmla="*/ 1619348 h 1684837"/>
                <a:gd name="connsiteX5" fmla="*/ 16508 w 2615390"/>
                <a:gd name="connsiteY5" fmla="*/ 1681553 h 1684837"/>
                <a:gd name="connsiteX6" fmla="*/ 0 w 2615390"/>
                <a:gd name="connsiteY6" fmla="*/ 981496 h 168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390" h="1684837">
                  <a:moveTo>
                    <a:pt x="0" y="981496"/>
                  </a:moveTo>
                  <a:lnTo>
                    <a:pt x="1793791" y="918847"/>
                  </a:lnTo>
                  <a:cubicBezTo>
                    <a:pt x="1983675" y="571282"/>
                    <a:pt x="2137170" y="154935"/>
                    <a:pt x="2210857" y="0"/>
                  </a:cubicBezTo>
                  <a:cubicBezTo>
                    <a:pt x="2282778" y="170362"/>
                    <a:pt x="2590441" y="869394"/>
                    <a:pt x="2594728" y="872918"/>
                  </a:cubicBezTo>
                  <a:cubicBezTo>
                    <a:pt x="2599110" y="1036415"/>
                    <a:pt x="2619264" y="1347506"/>
                    <a:pt x="2614730" y="1619348"/>
                  </a:cubicBezTo>
                  <a:cubicBezTo>
                    <a:pt x="1979643" y="1657851"/>
                    <a:pt x="604596" y="1696484"/>
                    <a:pt x="16508" y="1681553"/>
                  </a:cubicBezTo>
                  <a:cubicBezTo>
                    <a:pt x="7159" y="1483865"/>
                    <a:pt x="8842" y="1108242"/>
                    <a:pt x="0" y="9814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495">
              <a:extLst>
                <a:ext uri="{FF2B5EF4-FFF2-40B4-BE49-F238E27FC236}">
                  <a16:creationId xmlns:a16="http://schemas.microsoft.com/office/drawing/2014/main" id="{25677712-F269-4CE3-8E76-D3B9364B4D26}"/>
                </a:ext>
              </a:extLst>
            </p:cNvPr>
            <p:cNvSpPr/>
            <p:nvPr/>
          </p:nvSpPr>
          <p:spPr>
            <a:xfrm>
              <a:off x="1784217" y="1235412"/>
              <a:ext cx="3002845" cy="3773412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506">
              <a:extLst>
                <a:ext uri="{FF2B5EF4-FFF2-40B4-BE49-F238E27FC236}">
                  <a16:creationId xmlns:a16="http://schemas.microsoft.com/office/drawing/2014/main" id="{596F27F3-5A71-4D7A-8851-B11836551822}"/>
                </a:ext>
              </a:extLst>
            </p:cNvPr>
            <p:cNvSpPr/>
            <p:nvPr/>
          </p:nvSpPr>
          <p:spPr>
            <a:xfrm>
              <a:off x="4133054" y="2759980"/>
              <a:ext cx="661795" cy="2118736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71069 w 516225"/>
                <a:gd name="connsiteY6" fmla="*/ 220580 h 1662136"/>
                <a:gd name="connsiteX7" fmla="*/ 231172 w 516225"/>
                <a:gd name="connsiteY7" fmla="*/ 63227 h 1662136"/>
                <a:gd name="connsiteX8" fmla="*/ 250793 w 516225"/>
                <a:gd name="connsiteY8" fmla="*/ 12173 h 1662136"/>
                <a:gd name="connsiteX9" fmla="*/ 261747 w 516225"/>
                <a:gd name="connsiteY9" fmla="*/ 362 h 1662136"/>
                <a:gd name="connsiteX10" fmla="*/ 272701 w 516225"/>
                <a:gd name="connsiteY10" fmla="*/ 10840 h 1662136"/>
                <a:gd name="connsiteX11" fmla="*/ 326231 w 516225"/>
                <a:gd name="connsiteY11" fmla="*/ 142666 h 1662136"/>
                <a:gd name="connsiteX12" fmla="*/ 364617 w 516225"/>
                <a:gd name="connsiteY12" fmla="*/ 237630 h 1662136"/>
                <a:gd name="connsiteX13" fmla="*/ 433864 w 516225"/>
                <a:gd name="connsiteY13" fmla="*/ 411937 h 1662136"/>
                <a:gd name="connsiteX14" fmla="*/ 480060 w 516225"/>
                <a:gd name="connsiteY14" fmla="*/ 529000 h 1662136"/>
                <a:gd name="connsiteX15" fmla="*/ 489395 w 516225"/>
                <a:gd name="connsiteY15" fmla="*/ 651682 h 1662136"/>
                <a:gd name="connsiteX16" fmla="*/ 506635 w 516225"/>
                <a:gd name="connsiteY16" fmla="*/ 1232992 h 1662136"/>
                <a:gd name="connsiteX17" fmla="*/ 512350 w 516225"/>
                <a:gd name="connsiteY17" fmla="*/ 1433970 h 1662136"/>
                <a:gd name="connsiteX18" fmla="*/ 514921 w 516225"/>
                <a:gd name="connsiteY18" fmla="*/ 1500169 h 1662136"/>
                <a:gd name="connsiteX19" fmla="*/ 515588 w 516225"/>
                <a:gd name="connsiteY19" fmla="*/ 1511503 h 1662136"/>
                <a:gd name="connsiteX20" fmla="*/ 516160 w 516225"/>
                <a:gd name="connsiteY20" fmla="*/ 1593609 h 1662136"/>
                <a:gd name="connsiteX21" fmla="*/ 496920 w 516225"/>
                <a:gd name="connsiteY21" fmla="*/ 1616850 h 1662136"/>
                <a:gd name="connsiteX22" fmla="*/ 148686 w 516225"/>
                <a:gd name="connsiteY22" fmla="*/ 1651807 h 1662136"/>
                <a:gd name="connsiteX23" fmla="*/ 72009 w 516225"/>
                <a:gd name="connsiteY23" fmla="*/ 1660855 h 1662136"/>
                <a:gd name="connsiteX24" fmla="*/ 36195 w 516225"/>
                <a:gd name="connsiteY24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171069 w 516225"/>
                <a:gd name="connsiteY5" fmla="*/ 220580 h 1662136"/>
                <a:gd name="connsiteX6" fmla="*/ 231172 w 516225"/>
                <a:gd name="connsiteY6" fmla="*/ 63227 h 1662136"/>
                <a:gd name="connsiteX7" fmla="*/ 250793 w 516225"/>
                <a:gd name="connsiteY7" fmla="*/ 12173 h 1662136"/>
                <a:gd name="connsiteX8" fmla="*/ 261747 w 516225"/>
                <a:gd name="connsiteY8" fmla="*/ 362 h 1662136"/>
                <a:gd name="connsiteX9" fmla="*/ 272701 w 516225"/>
                <a:gd name="connsiteY9" fmla="*/ 10840 h 1662136"/>
                <a:gd name="connsiteX10" fmla="*/ 326231 w 516225"/>
                <a:gd name="connsiteY10" fmla="*/ 142666 h 1662136"/>
                <a:gd name="connsiteX11" fmla="*/ 364617 w 516225"/>
                <a:gd name="connsiteY11" fmla="*/ 237630 h 1662136"/>
                <a:gd name="connsiteX12" fmla="*/ 433864 w 516225"/>
                <a:gd name="connsiteY12" fmla="*/ 411937 h 1662136"/>
                <a:gd name="connsiteX13" fmla="*/ 480060 w 516225"/>
                <a:gd name="connsiteY13" fmla="*/ 529000 h 1662136"/>
                <a:gd name="connsiteX14" fmla="*/ 489395 w 516225"/>
                <a:gd name="connsiteY14" fmla="*/ 651682 h 1662136"/>
                <a:gd name="connsiteX15" fmla="*/ 506635 w 516225"/>
                <a:gd name="connsiteY15" fmla="*/ 1232992 h 1662136"/>
                <a:gd name="connsiteX16" fmla="*/ 512350 w 516225"/>
                <a:gd name="connsiteY16" fmla="*/ 1433970 h 1662136"/>
                <a:gd name="connsiteX17" fmla="*/ 514921 w 516225"/>
                <a:gd name="connsiteY17" fmla="*/ 1500169 h 1662136"/>
                <a:gd name="connsiteX18" fmla="*/ 515588 w 516225"/>
                <a:gd name="connsiteY18" fmla="*/ 1511503 h 1662136"/>
                <a:gd name="connsiteX19" fmla="*/ 516160 w 516225"/>
                <a:gd name="connsiteY19" fmla="*/ 1593609 h 1662136"/>
                <a:gd name="connsiteX20" fmla="*/ 496920 w 516225"/>
                <a:gd name="connsiteY20" fmla="*/ 1616850 h 1662136"/>
                <a:gd name="connsiteX21" fmla="*/ 148686 w 516225"/>
                <a:gd name="connsiteY21" fmla="*/ 1651807 h 1662136"/>
                <a:gd name="connsiteX22" fmla="*/ 72009 w 516225"/>
                <a:gd name="connsiteY22" fmla="*/ 1660855 h 1662136"/>
                <a:gd name="connsiteX23" fmla="*/ 36195 w 516225"/>
                <a:gd name="connsiteY2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171069 w 516225"/>
                <a:gd name="connsiteY4" fmla="*/ 220580 h 1662136"/>
                <a:gd name="connsiteX5" fmla="*/ 231172 w 516225"/>
                <a:gd name="connsiteY5" fmla="*/ 63227 h 1662136"/>
                <a:gd name="connsiteX6" fmla="*/ 250793 w 516225"/>
                <a:gd name="connsiteY6" fmla="*/ 12173 h 1662136"/>
                <a:gd name="connsiteX7" fmla="*/ 261747 w 516225"/>
                <a:gd name="connsiteY7" fmla="*/ 362 h 1662136"/>
                <a:gd name="connsiteX8" fmla="*/ 272701 w 516225"/>
                <a:gd name="connsiteY8" fmla="*/ 10840 h 1662136"/>
                <a:gd name="connsiteX9" fmla="*/ 326231 w 516225"/>
                <a:gd name="connsiteY9" fmla="*/ 142666 h 1662136"/>
                <a:gd name="connsiteX10" fmla="*/ 364617 w 516225"/>
                <a:gd name="connsiteY10" fmla="*/ 237630 h 1662136"/>
                <a:gd name="connsiteX11" fmla="*/ 433864 w 516225"/>
                <a:gd name="connsiteY11" fmla="*/ 411937 h 1662136"/>
                <a:gd name="connsiteX12" fmla="*/ 480060 w 516225"/>
                <a:gd name="connsiteY12" fmla="*/ 529000 h 1662136"/>
                <a:gd name="connsiteX13" fmla="*/ 489395 w 516225"/>
                <a:gd name="connsiteY13" fmla="*/ 651682 h 1662136"/>
                <a:gd name="connsiteX14" fmla="*/ 506635 w 516225"/>
                <a:gd name="connsiteY14" fmla="*/ 1232992 h 1662136"/>
                <a:gd name="connsiteX15" fmla="*/ 512350 w 516225"/>
                <a:gd name="connsiteY15" fmla="*/ 1433970 h 1662136"/>
                <a:gd name="connsiteX16" fmla="*/ 514921 w 516225"/>
                <a:gd name="connsiteY16" fmla="*/ 1500169 h 1662136"/>
                <a:gd name="connsiteX17" fmla="*/ 515588 w 516225"/>
                <a:gd name="connsiteY17" fmla="*/ 1511503 h 1662136"/>
                <a:gd name="connsiteX18" fmla="*/ 516160 w 516225"/>
                <a:gd name="connsiteY18" fmla="*/ 1593609 h 1662136"/>
                <a:gd name="connsiteX19" fmla="*/ 496920 w 516225"/>
                <a:gd name="connsiteY19" fmla="*/ 1616850 h 1662136"/>
                <a:gd name="connsiteX20" fmla="*/ 148686 w 516225"/>
                <a:gd name="connsiteY20" fmla="*/ 1651807 h 1662136"/>
                <a:gd name="connsiteX21" fmla="*/ 72009 w 516225"/>
                <a:gd name="connsiteY21" fmla="*/ 1660855 h 1662136"/>
                <a:gd name="connsiteX22" fmla="*/ 36195 w 516225"/>
                <a:gd name="connsiteY2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31172 w 516225"/>
                <a:gd name="connsiteY4" fmla="*/ 63227 h 1662136"/>
                <a:gd name="connsiteX5" fmla="*/ 250793 w 516225"/>
                <a:gd name="connsiteY5" fmla="*/ 12173 h 1662136"/>
                <a:gd name="connsiteX6" fmla="*/ 261747 w 516225"/>
                <a:gd name="connsiteY6" fmla="*/ 362 h 1662136"/>
                <a:gd name="connsiteX7" fmla="*/ 272701 w 516225"/>
                <a:gd name="connsiteY7" fmla="*/ 10840 h 1662136"/>
                <a:gd name="connsiteX8" fmla="*/ 326231 w 516225"/>
                <a:gd name="connsiteY8" fmla="*/ 142666 h 1662136"/>
                <a:gd name="connsiteX9" fmla="*/ 364617 w 516225"/>
                <a:gd name="connsiteY9" fmla="*/ 237630 h 1662136"/>
                <a:gd name="connsiteX10" fmla="*/ 433864 w 516225"/>
                <a:gd name="connsiteY10" fmla="*/ 411937 h 1662136"/>
                <a:gd name="connsiteX11" fmla="*/ 480060 w 516225"/>
                <a:gd name="connsiteY11" fmla="*/ 529000 h 1662136"/>
                <a:gd name="connsiteX12" fmla="*/ 489395 w 516225"/>
                <a:gd name="connsiteY12" fmla="*/ 651682 h 1662136"/>
                <a:gd name="connsiteX13" fmla="*/ 506635 w 516225"/>
                <a:gd name="connsiteY13" fmla="*/ 1232992 h 1662136"/>
                <a:gd name="connsiteX14" fmla="*/ 512350 w 516225"/>
                <a:gd name="connsiteY14" fmla="*/ 1433970 h 1662136"/>
                <a:gd name="connsiteX15" fmla="*/ 514921 w 516225"/>
                <a:gd name="connsiteY15" fmla="*/ 1500169 h 1662136"/>
                <a:gd name="connsiteX16" fmla="*/ 515588 w 516225"/>
                <a:gd name="connsiteY16" fmla="*/ 1511503 h 1662136"/>
                <a:gd name="connsiteX17" fmla="*/ 516160 w 516225"/>
                <a:gd name="connsiteY17" fmla="*/ 1593609 h 1662136"/>
                <a:gd name="connsiteX18" fmla="*/ 496920 w 516225"/>
                <a:gd name="connsiteY18" fmla="*/ 1616850 h 1662136"/>
                <a:gd name="connsiteX19" fmla="*/ 148686 w 516225"/>
                <a:gd name="connsiteY19" fmla="*/ 1651807 h 1662136"/>
                <a:gd name="connsiteX20" fmla="*/ 72009 w 516225"/>
                <a:gd name="connsiteY20" fmla="*/ 1660855 h 1662136"/>
                <a:gd name="connsiteX21" fmla="*/ 36195 w 516225"/>
                <a:gd name="connsiteY21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364617 w 516225"/>
                <a:gd name="connsiteY8" fmla="*/ 237630 h 1662136"/>
                <a:gd name="connsiteX9" fmla="*/ 433864 w 516225"/>
                <a:gd name="connsiteY9" fmla="*/ 411937 h 1662136"/>
                <a:gd name="connsiteX10" fmla="*/ 480060 w 516225"/>
                <a:gd name="connsiteY10" fmla="*/ 529000 h 1662136"/>
                <a:gd name="connsiteX11" fmla="*/ 489395 w 516225"/>
                <a:gd name="connsiteY11" fmla="*/ 651682 h 1662136"/>
                <a:gd name="connsiteX12" fmla="*/ 506635 w 516225"/>
                <a:gd name="connsiteY12" fmla="*/ 1232992 h 1662136"/>
                <a:gd name="connsiteX13" fmla="*/ 512350 w 516225"/>
                <a:gd name="connsiteY13" fmla="*/ 1433970 h 1662136"/>
                <a:gd name="connsiteX14" fmla="*/ 514921 w 516225"/>
                <a:gd name="connsiteY14" fmla="*/ 1500169 h 1662136"/>
                <a:gd name="connsiteX15" fmla="*/ 515588 w 516225"/>
                <a:gd name="connsiteY15" fmla="*/ 1511503 h 1662136"/>
                <a:gd name="connsiteX16" fmla="*/ 516160 w 516225"/>
                <a:gd name="connsiteY16" fmla="*/ 1593609 h 1662136"/>
                <a:gd name="connsiteX17" fmla="*/ 496920 w 516225"/>
                <a:gd name="connsiteY17" fmla="*/ 1616850 h 1662136"/>
                <a:gd name="connsiteX18" fmla="*/ 148686 w 516225"/>
                <a:gd name="connsiteY18" fmla="*/ 1651807 h 1662136"/>
                <a:gd name="connsiteX19" fmla="*/ 72009 w 516225"/>
                <a:gd name="connsiteY19" fmla="*/ 1660855 h 1662136"/>
                <a:gd name="connsiteX20" fmla="*/ 36195 w 516225"/>
                <a:gd name="connsiteY20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326231 w 516225"/>
                <a:gd name="connsiteY7" fmla="*/ 142666 h 1662136"/>
                <a:gd name="connsiteX8" fmla="*/ 433864 w 516225"/>
                <a:gd name="connsiteY8" fmla="*/ 411937 h 1662136"/>
                <a:gd name="connsiteX9" fmla="*/ 480060 w 516225"/>
                <a:gd name="connsiteY9" fmla="*/ 529000 h 1662136"/>
                <a:gd name="connsiteX10" fmla="*/ 489395 w 516225"/>
                <a:gd name="connsiteY10" fmla="*/ 651682 h 1662136"/>
                <a:gd name="connsiteX11" fmla="*/ 506635 w 516225"/>
                <a:gd name="connsiteY11" fmla="*/ 1232992 h 1662136"/>
                <a:gd name="connsiteX12" fmla="*/ 512350 w 516225"/>
                <a:gd name="connsiteY12" fmla="*/ 1433970 h 1662136"/>
                <a:gd name="connsiteX13" fmla="*/ 514921 w 516225"/>
                <a:gd name="connsiteY13" fmla="*/ 1500169 h 1662136"/>
                <a:gd name="connsiteX14" fmla="*/ 515588 w 516225"/>
                <a:gd name="connsiteY14" fmla="*/ 1511503 h 1662136"/>
                <a:gd name="connsiteX15" fmla="*/ 516160 w 516225"/>
                <a:gd name="connsiteY15" fmla="*/ 1593609 h 1662136"/>
                <a:gd name="connsiteX16" fmla="*/ 496920 w 516225"/>
                <a:gd name="connsiteY16" fmla="*/ 1616850 h 1662136"/>
                <a:gd name="connsiteX17" fmla="*/ 148686 w 516225"/>
                <a:gd name="connsiteY17" fmla="*/ 1651807 h 1662136"/>
                <a:gd name="connsiteX18" fmla="*/ 72009 w 516225"/>
                <a:gd name="connsiteY18" fmla="*/ 1660855 h 1662136"/>
                <a:gd name="connsiteX19" fmla="*/ 36195 w 516225"/>
                <a:gd name="connsiteY19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33864 w 516225"/>
                <a:gd name="connsiteY7" fmla="*/ 411937 h 1662136"/>
                <a:gd name="connsiteX8" fmla="*/ 480060 w 516225"/>
                <a:gd name="connsiteY8" fmla="*/ 529000 h 1662136"/>
                <a:gd name="connsiteX9" fmla="*/ 489395 w 516225"/>
                <a:gd name="connsiteY9" fmla="*/ 651682 h 1662136"/>
                <a:gd name="connsiteX10" fmla="*/ 506635 w 516225"/>
                <a:gd name="connsiteY10" fmla="*/ 1232992 h 1662136"/>
                <a:gd name="connsiteX11" fmla="*/ 512350 w 516225"/>
                <a:gd name="connsiteY11" fmla="*/ 1433970 h 1662136"/>
                <a:gd name="connsiteX12" fmla="*/ 514921 w 516225"/>
                <a:gd name="connsiteY12" fmla="*/ 1500169 h 1662136"/>
                <a:gd name="connsiteX13" fmla="*/ 515588 w 516225"/>
                <a:gd name="connsiteY13" fmla="*/ 1511503 h 1662136"/>
                <a:gd name="connsiteX14" fmla="*/ 516160 w 516225"/>
                <a:gd name="connsiteY14" fmla="*/ 1593609 h 1662136"/>
                <a:gd name="connsiteX15" fmla="*/ 496920 w 516225"/>
                <a:gd name="connsiteY15" fmla="*/ 1616850 h 1662136"/>
                <a:gd name="connsiteX16" fmla="*/ 148686 w 516225"/>
                <a:gd name="connsiteY16" fmla="*/ 1651807 h 1662136"/>
                <a:gd name="connsiteX17" fmla="*/ 72009 w 516225"/>
                <a:gd name="connsiteY17" fmla="*/ 1660855 h 1662136"/>
                <a:gd name="connsiteX18" fmla="*/ 36195 w 516225"/>
                <a:gd name="connsiteY18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489395 w 516225"/>
                <a:gd name="connsiteY8" fmla="*/ 651682 h 1662136"/>
                <a:gd name="connsiteX9" fmla="*/ 506635 w 516225"/>
                <a:gd name="connsiteY9" fmla="*/ 1232992 h 1662136"/>
                <a:gd name="connsiteX10" fmla="*/ 512350 w 516225"/>
                <a:gd name="connsiteY10" fmla="*/ 1433970 h 1662136"/>
                <a:gd name="connsiteX11" fmla="*/ 514921 w 516225"/>
                <a:gd name="connsiteY11" fmla="*/ 1500169 h 1662136"/>
                <a:gd name="connsiteX12" fmla="*/ 515588 w 516225"/>
                <a:gd name="connsiteY12" fmla="*/ 1511503 h 1662136"/>
                <a:gd name="connsiteX13" fmla="*/ 516160 w 516225"/>
                <a:gd name="connsiteY13" fmla="*/ 1593609 h 1662136"/>
                <a:gd name="connsiteX14" fmla="*/ 496920 w 516225"/>
                <a:gd name="connsiteY14" fmla="*/ 1616850 h 1662136"/>
                <a:gd name="connsiteX15" fmla="*/ 148686 w 516225"/>
                <a:gd name="connsiteY15" fmla="*/ 1651807 h 1662136"/>
                <a:gd name="connsiteX16" fmla="*/ 72009 w 516225"/>
                <a:gd name="connsiteY16" fmla="*/ 1660855 h 1662136"/>
                <a:gd name="connsiteX17" fmla="*/ 36195 w 516225"/>
                <a:gd name="connsiteY17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06635 w 516225"/>
                <a:gd name="connsiteY8" fmla="*/ 1232992 h 1662136"/>
                <a:gd name="connsiteX9" fmla="*/ 512350 w 516225"/>
                <a:gd name="connsiteY9" fmla="*/ 1433970 h 1662136"/>
                <a:gd name="connsiteX10" fmla="*/ 514921 w 516225"/>
                <a:gd name="connsiteY10" fmla="*/ 1500169 h 1662136"/>
                <a:gd name="connsiteX11" fmla="*/ 515588 w 516225"/>
                <a:gd name="connsiteY11" fmla="*/ 1511503 h 1662136"/>
                <a:gd name="connsiteX12" fmla="*/ 516160 w 516225"/>
                <a:gd name="connsiteY12" fmla="*/ 1593609 h 1662136"/>
                <a:gd name="connsiteX13" fmla="*/ 496920 w 516225"/>
                <a:gd name="connsiteY13" fmla="*/ 1616850 h 1662136"/>
                <a:gd name="connsiteX14" fmla="*/ 148686 w 516225"/>
                <a:gd name="connsiteY14" fmla="*/ 1651807 h 1662136"/>
                <a:gd name="connsiteX15" fmla="*/ 72009 w 516225"/>
                <a:gd name="connsiteY15" fmla="*/ 1660855 h 1662136"/>
                <a:gd name="connsiteX16" fmla="*/ 36195 w 516225"/>
                <a:gd name="connsiteY16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2350 w 516225"/>
                <a:gd name="connsiteY8" fmla="*/ 1433970 h 1662136"/>
                <a:gd name="connsiteX9" fmla="*/ 514921 w 516225"/>
                <a:gd name="connsiteY9" fmla="*/ 1500169 h 1662136"/>
                <a:gd name="connsiteX10" fmla="*/ 515588 w 516225"/>
                <a:gd name="connsiteY10" fmla="*/ 1511503 h 1662136"/>
                <a:gd name="connsiteX11" fmla="*/ 516160 w 516225"/>
                <a:gd name="connsiteY11" fmla="*/ 1593609 h 1662136"/>
                <a:gd name="connsiteX12" fmla="*/ 496920 w 516225"/>
                <a:gd name="connsiteY12" fmla="*/ 1616850 h 1662136"/>
                <a:gd name="connsiteX13" fmla="*/ 148686 w 516225"/>
                <a:gd name="connsiteY13" fmla="*/ 1651807 h 1662136"/>
                <a:gd name="connsiteX14" fmla="*/ 72009 w 516225"/>
                <a:gd name="connsiteY14" fmla="*/ 1660855 h 1662136"/>
                <a:gd name="connsiteX15" fmla="*/ 36195 w 516225"/>
                <a:gd name="connsiteY15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4921 w 516225"/>
                <a:gd name="connsiteY8" fmla="*/ 1500169 h 1662136"/>
                <a:gd name="connsiteX9" fmla="*/ 515588 w 516225"/>
                <a:gd name="connsiteY9" fmla="*/ 1511503 h 1662136"/>
                <a:gd name="connsiteX10" fmla="*/ 516160 w 516225"/>
                <a:gd name="connsiteY10" fmla="*/ 1593609 h 1662136"/>
                <a:gd name="connsiteX11" fmla="*/ 496920 w 516225"/>
                <a:gd name="connsiteY11" fmla="*/ 1616850 h 1662136"/>
                <a:gd name="connsiteX12" fmla="*/ 148686 w 516225"/>
                <a:gd name="connsiteY12" fmla="*/ 1651807 h 1662136"/>
                <a:gd name="connsiteX13" fmla="*/ 72009 w 516225"/>
                <a:gd name="connsiteY13" fmla="*/ 1660855 h 1662136"/>
                <a:gd name="connsiteX14" fmla="*/ 36195 w 516225"/>
                <a:gd name="connsiteY14" fmla="*/ 1636090 h 1662136"/>
                <a:gd name="connsiteX0" fmla="*/ 36195 w 518924"/>
                <a:gd name="connsiteY0" fmla="*/ 1636090 h 1662136"/>
                <a:gd name="connsiteX1" fmla="*/ 18288 w 518924"/>
                <a:gd name="connsiteY1" fmla="*/ 1142219 h 1662136"/>
                <a:gd name="connsiteX2" fmla="*/ 5334 w 518924"/>
                <a:gd name="connsiteY2" fmla="*/ 800938 h 1662136"/>
                <a:gd name="connsiteX3" fmla="*/ 0 w 518924"/>
                <a:gd name="connsiteY3" fmla="*/ 679876 h 1662136"/>
                <a:gd name="connsiteX4" fmla="*/ 250793 w 518924"/>
                <a:gd name="connsiteY4" fmla="*/ 12173 h 1662136"/>
                <a:gd name="connsiteX5" fmla="*/ 261747 w 518924"/>
                <a:gd name="connsiteY5" fmla="*/ 362 h 1662136"/>
                <a:gd name="connsiteX6" fmla="*/ 272701 w 518924"/>
                <a:gd name="connsiteY6" fmla="*/ 10840 h 1662136"/>
                <a:gd name="connsiteX7" fmla="*/ 480060 w 518924"/>
                <a:gd name="connsiteY7" fmla="*/ 529000 h 1662136"/>
                <a:gd name="connsiteX8" fmla="*/ 514921 w 518924"/>
                <a:gd name="connsiteY8" fmla="*/ 1500169 h 1662136"/>
                <a:gd name="connsiteX9" fmla="*/ 516160 w 518924"/>
                <a:gd name="connsiteY9" fmla="*/ 1593609 h 1662136"/>
                <a:gd name="connsiteX10" fmla="*/ 496920 w 518924"/>
                <a:gd name="connsiteY10" fmla="*/ 1616850 h 1662136"/>
                <a:gd name="connsiteX11" fmla="*/ 148686 w 518924"/>
                <a:gd name="connsiteY11" fmla="*/ 1651807 h 1662136"/>
                <a:gd name="connsiteX12" fmla="*/ 72009 w 518924"/>
                <a:gd name="connsiteY12" fmla="*/ 1660855 h 1662136"/>
                <a:gd name="connsiteX13" fmla="*/ 36195 w 518924"/>
                <a:gd name="connsiteY13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148686 w 516225"/>
                <a:gd name="connsiteY10" fmla="*/ 1651807 h 1662136"/>
                <a:gd name="connsiteX11" fmla="*/ 72009 w 516225"/>
                <a:gd name="connsiteY11" fmla="*/ 1660855 h 1662136"/>
                <a:gd name="connsiteX12" fmla="*/ 36195 w 516225"/>
                <a:gd name="connsiteY12" fmla="*/ 1636090 h 1662136"/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250793 w 516225"/>
                <a:gd name="connsiteY4" fmla="*/ 12173 h 1662136"/>
                <a:gd name="connsiteX5" fmla="*/ 261747 w 516225"/>
                <a:gd name="connsiteY5" fmla="*/ 362 h 1662136"/>
                <a:gd name="connsiteX6" fmla="*/ 272701 w 516225"/>
                <a:gd name="connsiteY6" fmla="*/ 10840 h 1662136"/>
                <a:gd name="connsiteX7" fmla="*/ 480060 w 516225"/>
                <a:gd name="connsiteY7" fmla="*/ 529000 h 1662136"/>
                <a:gd name="connsiteX8" fmla="*/ 516160 w 516225"/>
                <a:gd name="connsiteY8" fmla="*/ 1593609 h 1662136"/>
                <a:gd name="connsiteX9" fmla="*/ 496920 w 516225"/>
                <a:gd name="connsiteY9" fmla="*/ 1616850 h 1662136"/>
                <a:gd name="connsiteX10" fmla="*/ 72009 w 516225"/>
                <a:gd name="connsiteY10" fmla="*/ 1660855 h 1662136"/>
                <a:gd name="connsiteX11" fmla="*/ 36195 w 516225"/>
                <a:gd name="connsiteY11" fmla="*/ 1636090 h 1662136"/>
                <a:gd name="connsiteX0" fmla="*/ 36195 w 516225"/>
                <a:gd name="connsiteY0" fmla="*/ 1636090 h 1662136"/>
                <a:gd name="connsiteX1" fmla="*/ 5334 w 516225"/>
                <a:gd name="connsiteY1" fmla="*/ 800938 h 1662136"/>
                <a:gd name="connsiteX2" fmla="*/ 0 w 516225"/>
                <a:gd name="connsiteY2" fmla="*/ 679876 h 1662136"/>
                <a:gd name="connsiteX3" fmla="*/ 250793 w 516225"/>
                <a:gd name="connsiteY3" fmla="*/ 12173 h 1662136"/>
                <a:gd name="connsiteX4" fmla="*/ 261747 w 516225"/>
                <a:gd name="connsiteY4" fmla="*/ 362 h 1662136"/>
                <a:gd name="connsiteX5" fmla="*/ 272701 w 516225"/>
                <a:gd name="connsiteY5" fmla="*/ 10840 h 1662136"/>
                <a:gd name="connsiteX6" fmla="*/ 480060 w 516225"/>
                <a:gd name="connsiteY6" fmla="*/ 529000 h 1662136"/>
                <a:gd name="connsiteX7" fmla="*/ 516160 w 516225"/>
                <a:gd name="connsiteY7" fmla="*/ 1593609 h 1662136"/>
                <a:gd name="connsiteX8" fmla="*/ 496920 w 516225"/>
                <a:gd name="connsiteY8" fmla="*/ 1616850 h 1662136"/>
                <a:gd name="connsiteX9" fmla="*/ 72009 w 516225"/>
                <a:gd name="connsiteY9" fmla="*/ 1660855 h 1662136"/>
                <a:gd name="connsiteX10" fmla="*/ 36195 w 516225"/>
                <a:gd name="connsiteY10" fmla="*/ 1636090 h 1662136"/>
                <a:gd name="connsiteX0" fmla="*/ 47435 w 527465"/>
                <a:gd name="connsiteY0" fmla="*/ 1636090 h 1662136"/>
                <a:gd name="connsiteX1" fmla="*/ 11240 w 527465"/>
                <a:gd name="connsiteY1" fmla="*/ 679876 h 1662136"/>
                <a:gd name="connsiteX2" fmla="*/ 262033 w 527465"/>
                <a:gd name="connsiteY2" fmla="*/ 12173 h 1662136"/>
                <a:gd name="connsiteX3" fmla="*/ 272987 w 527465"/>
                <a:gd name="connsiteY3" fmla="*/ 362 h 1662136"/>
                <a:gd name="connsiteX4" fmla="*/ 283941 w 527465"/>
                <a:gd name="connsiteY4" fmla="*/ 10840 h 1662136"/>
                <a:gd name="connsiteX5" fmla="*/ 491300 w 527465"/>
                <a:gd name="connsiteY5" fmla="*/ 529000 h 1662136"/>
                <a:gd name="connsiteX6" fmla="*/ 527400 w 527465"/>
                <a:gd name="connsiteY6" fmla="*/ 1593609 h 1662136"/>
                <a:gd name="connsiteX7" fmla="*/ 508160 w 527465"/>
                <a:gd name="connsiteY7" fmla="*/ 1616850 h 1662136"/>
                <a:gd name="connsiteX8" fmla="*/ 83249 w 527465"/>
                <a:gd name="connsiteY8" fmla="*/ 1660855 h 1662136"/>
                <a:gd name="connsiteX9" fmla="*/ 47435 w 52746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16850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16225"/>
                <a:gd name="connsiteY0" fmla="*/ 1636090 h 1662136"/>
                <a:gd name="connsiteX1" fmla="*/ 0 w 516225"/>
                <a:gd name="connsiteY1" fmla="*/ 679876 h 1662136"/>
                <a:gd name="connsiteX2" fmla="*/ 250793 w 516225"/>
                <a:gd name="connsiteY2" fmla="*/ 12173 h 1662136"/>
                <a:gd name="connsiteX3" fmla="*/ 261747 w 516225"/>
                <a:gd name="connsiteY3" fmla="*/ 362 h 1662136"/>
                <a:gd name="connsiteX4" fmla="*/ 272701 w 516225"/>
                <a:gd name="connsiteY4" fmla="*/ 10840 h 1662136"/>
                <a:gd name="connsiteX5" fmla="*/ 480060 w 516225"/>
                <a:gd name="connsiteY5" fmla="*/ 529000 h 1662136"/>
                <a:gd name="connsiteX6" fmla="*/ 516160 w 516225"/>
                <a:gd name="connsiteY6" fmla="*/ 1593609 h 1662136"/>
                <a:gd name="connsiteX7" fmla="*/ 496920 w 516225"/>
                <a:gd name="connsiteY7" fmla="*/ 1629787 h 1662136"/>
                <a:gd name="connsiteX8" fmla="*/ 72009 w 516225"/>
                <a:gd name="connsiteY8" fmla="*/ 1660855 h 1662136"/>
                <a:gd name="connsiteX9" fmla="*/ 36195 w 516225"/>
                <a:gd name="connsiteY9" fmla="*/ 1636090 h 1662136"/>
                <a:gd name="connsiteX0" fmla="*/ 36195 w 536022"/>
                <a:gd name="connsiteY0" fmla="*/ 1636090 h 1658579"/>
                <a:gd name="connsiteX1" fmla="*/ 0 w 536022"/>
                <a:gd name="connsiteY1" fmla="*/ 679876 h 1658579"/>
                <a:gd name="connsiteX2" fmla="*/ 250793 w 536022"/>
                <a:gd name="connsiteY2" fmla="*/ 12173 h 1658579"/>
                <a:gd name="connsiteX3" fmla="*/ 261747 w 536022"/>
                <a:gd name="connsiteY3" fmla="*/ 362 h 1658579"/>
                <a:gd name="connsiteX4" fmla="*/ 272701 w 536022"/>
                <a:gd name="connsiteY4" fmla="*/ 10840 h 1658579"/>
                <a:gd name="connsiteX5" fmla="*/ 480060 w 536022"/>
                <a:gd name="connsiteY5" fmla="*/ 529000 h 1658579"/>
                <a:gd name="connsiteX6" fmla="*/ 516160 w 536022"/>
                <a:gd name="connsiteY6" fmla="*/ 1593609 h 1658579"/>
                <a:gd name="connsiteX7" fmla="*/ 496920 w 536022"/>
                <a:gd name="connsiteY7" fmla="*/ 1629787 h 1658579"/>
                <a:gd name="connsiteX8" fmla="*/ 69853 w 536022"/>
                <a:gd name="connsiteY8" fmla="*/ 1656543 h 1658579"/>
                <a:gd name="connsiteX9" fmla="*/ 36195 w 536022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593609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79876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598797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29000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0060 w 518058"/>
                <a:gd name="connsiteY5" fmla="*/ 517417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  <a:gd name="connsiteX0" fmla="*/ 36195 w 518058"/>
                <a:gd name="connsiteY0" fmla="*/ 1636090 h 1658579"/>
                <a:gd name="connsiteX1" fmla="*/ 0 w 518058"/>
                <a:gd name="connsiteY1" fmla="*/ 615013 h 1658579"/>
                <a:gd name="connsiteX2" fmla="*/ 250793 w 518058"/>
                <a:gd name="connsiteY2" fmla="*/ 12173 h 1658579"/>
                <a:gd name="connsiteX3" fmla="*/ 261747 w 518058"/>
                <a:gd name="connsiteY3" fmla="*/ 362 h 1658579"/>
                <a:gd name="connsiteX4" fmla="*/ 272701 w 518058"/>
                <a:gd name="connsiteY4" fmla="*/ 10840 h 1658579"/>
                <a:gd name="connsiteX5" fmla="*/ 484693 w 518058"/>
                <a:gd name="connsiteY5" fmla="*/ 505834 h 1658579"/>
                <a:gd name="connsiteX6" fmla="*/ 516160 w 518058"/>
                <a:gd name="connsiteY6" fmla="*/ 1600078 h 1658579"/>
                <a:gd name="connsiteX7" fmla="*/ 496920 w 518058"/>
                <a:gd name="connsiteY7" fmla="*/ 1629787 h 1658579"/>
                <a:gd name="connsiteX8" fmla="*/ 69853 w 518058"/>
                <a:gd name="connsiteY8" fmla="*/ 1656543 h 1658579"/>
                <a:gd name="connsiteX9" fmla="*/ 36195 w 518058"/>
                <a:gd name="connsiteY9" fmla="*/ 1636090 h 165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058" h="1658579">
                  <a:moveTo>
                    <a:pt x="36195" y="1636090"/>
                  </a:moveTo>
                  <a:cubicBezTo>
                    <a:pt x="24194" y="1472594"/>
                    <a:pt x="15979" y="918006"/>
                    <a:pt x="0" y="615013"/>
                  </a:cubicBezTo>
                  <a:cubicBezTo>
                    <a:pt x="57125" y="483552"/>
                    <a:pt x="207169" y="125425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309087" y="98946"/>
                    <a:pt x="441627" y="405977"/>
                    <a:pt x="484693" y="505834"/>
                  </a:cubicBezTo>
                  <a:cubicBezTo>
                    <a:pt x="503709" y="804126"/>
                    <a:pt x="513350" y="1418770"/>
                    <a:pt x="516160" y="1600078"/>
                  </a:cubicBezTo>
                  <a:cubicBezTo>
                    <a:pt x="516827" y="1615032"/>
                    <a:pt x="526027" y="1636547"/>
                    <a:pt x="496920" y="1629787"/>
                  </a:cubicBezTo>
                  <a:cubicBezTo>
                    <a:pt x="422536" y="1640276"/>
                    <a:pt x="212209" y="1647624"/>
                    <a:pt x="69853" y="1656543"/>
                  </a:cubicBezTo>
                  <a:cubicBezTo>
                    <a:pt x="48898" y="1660068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507">
              <a:extLst>
                <a:ext uri="{FF2B5EF4-FFF2-40B4-BE49-F238E27FC236}">
                  <a16:creationId xmlns:a16="http://schemas.microsoft.com/office/drawing/2014/main" id="{A0F81567-CFF7-47E6-A86A-4C64B01ACEB0}"/>
                </a:ext>
              </a:extLst>
            </p:cNvPr>
            <p:cNvSpPr/>
            <p:nvPr/>
          </p:nvSpPr>
          <p:spPr>
            <a:xfrm>
              <a:off x="2783742" y="4029898"/>
              <a:ext cx="521763" cy="88879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7800 w 408444"/>
                <a:gd name="connsiteY7" fmla="*/ 625574 h 733001"/>
                <a:gd name="connsiteX8" fmla="*/ 408372 w 408444"/>
                <a:gd name="connsiteY8" fmla="*/ 698250 h 733001"/>
                <a:gd name="connsiteX9" fmla="*/ 389512 w 408444"/>
                <a:gd name="connsiteY9" fmla="*/ 718443 h 733001"/>
                <a:gd name="connsiteX10" fmla="*/ 159484 w 408444"/>
                <a:gd name="connsiteY10" fmla="*/ 728063 h 733001"/>
                <a:gd name="connsiteX11" fmla="*/ 140529 w 408444"/>
                <a:gd name="connsiteY11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59484 w 408444"/>
                <a:gd name="connsiteY9" fmla="*/ 728063 h 733001"/>
                <a:gd name="connsiteX10" fmla="*/ 140529 w 408444"/>
                <a:gd name="connsiteY10" fmla="*/ 730921 h 733001"/>
                <a:gd name="connsiteX0" fmla="*/ 140529 w 408444"/>
                <a:gd name="connsiteY0" fmla="*/ 730921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  <a:gd name="connsiteX9" fmla="*/ 140529 w 408444"/>
                <a:gd name="connsiteY9" fmla="*/ 730921 h 733001"/>
                <a:gd name="connsiteX0" fmla="*/ 389512 w 408444"/>
                <a:gd name="connsiteY0" fmla="*/ 718443 h 733001"/>
                <a:gd name="connsiteX1" fmla="*/ 48422 w 408444"/>
                <a:gd name="connsiteY1" fmla="*/ 732921 h 733001"/>
                <a:gd name="connsiteX2" fmla="*/ 27753 w 408444"/>
                <a:gd name="connsiteY2" fmla="*/ 714919 h 733001"/>
                <a:gd name="connsiteX3" fmla="*/ 416 w 408444"/>
                <a:gd name="connsiteY3" fmla="*/ 46359 h 733001"/>
                <a:gd name="connsiteX4" fmla="*/ 32039 w 408444"/>
                <a:gd name="connsiteY4" fmla="*/ 10926 h 733001"/>
                <a:gd name="connsiteX5" fmla="*/ 364080 w 408444"/>
                <a:gd name="connsiteY5" fmla="*/ 68 h 733001"/>
                <a:gd name="connsiteX6" fmla="*/ 388179 w 408444"/>
                <a:gd name="connsiteY6" fmla="*/ 24452 h 733001"/>
                <a:gd name="connsiteX7" fmla="*/ 408372 w 408444"/>
                <a:gd name="connsiteY7" fmla="*/ 698250 h 733001"/>
                <a:gd name="connsiteX8" fmla="*/ 389512 w 408444"/>
                <a:gd name="connsiteY8" fmla="*/ 718443 h 7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444" h="733001">
                  <a:moveTo>
                    <a:pt x="389512" y="718443"/>
                  </a:moveTo>
                  <a:lnTo>
                    <a:pt x="48422" y="732921"/>
                  </a:ln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19752" y="600492"/>
                    <a:pt x="-298" y="163691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lnTo>
                    <a:pt x="364080" y="68"/>
                  </a:ln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5561" y="140816"/>
                    <a:pt x="408150" y="582585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509">
              <a:extLst>
                <a:ext uri="{FF2B5EF4-FFF2-40B4-BE49-F238E27FC236}">
                  <a16:creationId xmlns:a16="http://schemas.microsoft.com/office/drawing/2014/main" id="{4BB517E0-FD39-4608-9AC9-25980F900009}"/>
                </a:ext>
              </a:extLst>
            </p:cNvPr>
            <p:cNvSpPr/>
            <p:nvPr/>
          </p:nvSpPr>
          <p:spPr>
            <a:xfrm>
              <a:off x="4786180" y="4592032"/>
              <a:ext cx="6722" cy="84687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37">
            <a:extLst>
              <a:ext uri="{FF2B5EF4-FFF2-40B4-BE49-F238E27FC236}">
                <a16:creationId xmlns:a16="http://schemas.microsoft.com/office/drawing/2014/main" id="{ABAC9F30-6F98-4A46-B49D-2810FD1480C2}"/>
              </a:ext>
            </a:extLst>
          </p:cNvPr>
          <p:cNvGrpSpPr/>
          <p:nvPr/>
        </p:nvGrpSpPr>
        <p:grpSpPr>
          <a:xfrm>
            <a:off x="506411" y="4899589"/>
            <a:ext cx="1805517" cy="1735199"/>
            <a:chOff x="7272551" y="2336797"/>
            <a:chExt cx="4242645" cy="40774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6" name="Freeform: Shape 45">
              <a:extLst>
                <a:ext uri="{FF2B5EF4-FFF2-40B4-BE49-F238E27FC236}">
                  <a16:creationId xmlns:a16="http://schemas.microsoft.com/office/drawing/2014/main" id="{468DA9D7-D937-4EDF-9DDA-053EE8BD515E}"/>
                </a:ext>
              </a:extLst>
            </p:cNvPr>
            <p:cNvSpPr/>
            <p:nvPr/>
          </p:nvSpPr>
          <p:spPr>
            <a:xfrm>
              <a:off x="7272551" y="2336797"/>
              <a:ext cx="4242645" cy="3608240"/>
            </a:xfrm>
            <a:custGeom>
              <a:avLst/>
              <a:gdLst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930780 w 4242645"/>
                <a:gd name="connsiteY204" fmla="*/ 3608240 h 3608240"/>
                <a:gd name="connsiteX205" fmla="*/ 2700527 w 4242645"/>
                <a:gd name="connsiteY205" fmla="*/ 3608240 h 3608240"/>
                <a:gd name="connsiteX206" fmla="*/ 2699975 w 4242645"/>
                <a:gd name="connsiteY206" fmla="*/ 3607137 h 3608240"/>
                <a:gd name="connsiteX207" fmla="*/ 2316149 w 4242645"/>
                <a:gd name="connsiteY207" fmla="*/ 3608240 h 3608240"/>
                <a:gd name="connsiteX208" fmla="*/ 171673 w 4242645"/>
                <a:gd name="connsiteY208" fmla="*/ 3608240 h 3608240"/>
                <a:gd name="connsiteX209" fmla="*/ 148224 w 4242645"/>
                <a:gd name="connsiteY209" fmla="*/ 3602876 h 3608240"/>
                <a:gd name="connsiteX210" fmla="*/ 80982 w 4242645"/>
                <a:gd name="connsiteY210" fmla="*/ 3502141 h 3608240"/>
                <a:gd name="connsiteX211" fmla="*/ 166888 w 4242645"/>
                <a:gd name="connsiteY211" fmla="*/ 3383055 h 3608240"/>
                <a:gd name="connsiteX212" fmla="*/ 205977 w 4242645"/>
                <a:gd name="connsiteY212" fmla="*/ 3378964 h 3608240"/>
                <a:gd name="connsiteX213" fmla="*/ 550965 w 4242645"/>
                <a:gd name="connsiteY213" fmla="*/ 3377600 h 3608240"/>
                <a:gd name="connsiteX214" fmla="*/ 1582290 w 4242645"/>
                <a:gd name="connsiteY214" fmla="*/ 3374873 h 3608240"/>
                <a:gd name="connsiteX215" fmla="*/ 2698157 w 4242645"/>
                <a:gd name="connsiteY215" fmla="*/ 3371236 h 3608240"/>
                <a:gd name="connsiteX216" fmla="*/ 2798608 w 4242645"/>
                <a:gd name="connsiteY216" fmla="*/ 3364873 h 3608240"/>
                <a:gd name="connsiteX217" fmla="*/ 2875878 w 4242645"/>
                <a:gd name="connsiteY217" fmla="*/ 3243514 h 3608240"/>
                <a:gd name="connsiteX218" fmla="*/ 2793154 w 4242645"/>
                <a:gd name="connsiteY218" fmla="*/ 3115792 h 3608240"/>
                <a:gd name="connsiteX219" fmla="*/ 2384079 w 4242645"/>
                <a:gd name="connsiteY219" fmla="*/ 2794440 h 3608240"/>
                <a:gd name="connsiteX220" fmla="*/ 2324535 w 4242645"/>
                <a:gd name="connsiteY220" fmla="*/ 2780350 h 3608240"/>
                <a:gd name="connsiteX221" fmla="*/ 2124997 w 4242645"/>
                <a:gd name="connsiteY221" fmla="*/ 2763987 h 3608240"/>
                <a:gd name="connsiteX222" fmla="*/ 1978184 w 4242645"/>
                <a:gd name="connsiteY222" fmla="*/ 2753078 h 3608240"/>
                <a:gd name="connsiteX223" fmla="*/ 1793645 w 4242645"/>
                <a:gd name="connsiteY223" fmla="*/ 2737625 h 3608240"/>
                <a:gd name="connsiteX224" fmla="*/ 1650014 w 4242645"/>
                <a:gd name="connsiteY224" fmla="*/ 2726262 h 3608240"/>
                <a:gd name="connsiteX225" fmla="*/ 1500020 w 4242645"/>
                <a:gd name="connsiteY225" fmla="*/ 2713989 h 3608240"/>
                <a:gd name="connsiteX226" fmla="*/ 1360025 w 4242645"/>
                <a:gd name="connsiteY226" fmla="*/ 2703080 h 3608240"/>
                <a:gd name="connsiteX227" fmla="*/ 1165487 w 4242645"/>
                <a:gd name="connsiteY227" fmla="*/ 2687172 h 3608240"/>
                <a:gd name="connsiteX228" fmla="*/ 1025492 w 4242645"/>
                <a:gd name="connsiteY228" fmla="*/ 2676263 h 3608240"/>
                <a:gd name="connsiteX229" fmla="*/ 832773 w 4242645"/>
                <a:gd name="connsiteY229" fmla="*/ 2660355 h 3608240"/>
                <a:gd name="connsiteX230" fmla="*/ 690959 w 4242645"/>
                <a:gd name="connsiteY230" fmla="*/ 2649446 h 3608240"/>
                <a:gd name="connsiteX231" fmla="*/ 499603 w 4242645"/>
                <a:gd name="connsiteY231" fmla="*/ 2633992 h 3608240"/>
                <a:gd name="connsiteX232" fmla="*/ 354608 w 4242645"/>
                <a:gd name="connsiteY232" fmla="*/ 2623084 h 3608240"/>
                <a:gd name="connsiteX233" fmla="*/ 260975 w 4242645"/>
                <a:gd name="connsiteY233" fmla="*/ 2613993 h 3608240"/>
                <a:gd name="connsiteX234" fmla="*/ 160979 w 4242645"/>
                <a:gd name="connsiteY234" fmla="*/ 2500815 h 3608240"/>
                <a:gd name="connsiteX235" fmla="*/ 138708 w 4242645"/>
                <a:gd name="connsiteY235" fmla="*/ 2317186 h 3608240"/>
                <a:gd name="connsiteX236" fmla="*/ 121435 w 4242645"/>
                <a:gd name="connsiteY236" fmla="*/ 2167646 h 3608240"/>
                <a:gd name="connsiteX237" fmla="*/ 99163 w 4242645"/>
                <a:gd name="connsiteY237" fmla="*/ 1987198 h 3608240"/>
                <a:gd name="connsiteX238" fmla="*/ 81891 w 4242645"/>
                <a:gd name="connsiteY238" fmla="*/ 1839476 h 3608240"/>
                <a:gd name="connsiteX239" fmla="*/ 59619 w 4242645"/>
                <a:gd name="connsiteY239" fmla="*/ 1659029 h 3608240"/>
                <a:gd name="connsiteX240" fmla="*/ 41893 w 4242645"/>
                <a:gd name="connsiteY240" fmla="*/ 1511307 h 3608240"/>
                <a:gd name="connsiteX241" fmla="*/ 19620 w 4242645"/>
                <a:gd name="connsiteY241" fmla="*/ 1329495 h 3608240"/>
                <a:gd name="connsiteX242" fmla="*/ 76 w 4242645"/>
                <a:gd name="connsiteY242" fmla="*/ 1157229 h 3608240"/>
                <a:gd name="connsiteX243" fmla="*/ 110981 w 4242645"/>
                <a:gd name="connsiteY243" fmla="*/ 1036324 h 3608240"/>
                <a:gd name="connsiteX244" fmla="*/ 425969 w 4242645"/>
                <a:gd name="connsiteY244" fmla="*/ 1028598 h 3608240"/>
                <a:gd name="connsiteX245" fmla="*/ 705958 w 4242645"/>
                <a:gd name="connsiteY245" fmla="*/ 1021780 h 3608240"/>
                <a:gd name="connsiteX246" fmla="*/ 959586 w 4242645"/>
                <a:gd name="connsiteY246" fmla="*/ 1015416 h 3608240"/>
                <a:gd name="connsiteX247" fmla="*/ 1239575 w 4242645"/>
                <a:gd name="connsiteY247" fmla="*/ 1008599 h 3608240"/>
                <a:gd name="connsiteX248" fmla="*/ 1491384 w 4242645"/>
                <a:gd name="connsiteY248" fmla="*/ 1002236 h 3608240"/>
                <a:gd name="connsiteX249" fmla="*/ 1771374 w 4242645"/>
                <a:gd name="connsiteY249" fmla="*/ 995417 h 3608240"/>
                <a:gd name="connsiteX250" fmla="*/ 2023183 w 4242645"/>
                <a:gd name="connsiteY250" fmla="*/ 989054 h 3608240"/>
                <a:gd name="connsiteX251" fmla="*/ 2304990 w 4242645"/>
                <a:gd name="connsiteY251" fmla="*/ 982236 h 3608240"/>
                <a:gd name="connsiteX252" fmla="*/ 2556799 w 4242645"/>
                <a:gd name="connsiteY252" fmla="*/ 975873 h 3608240"/>
                <a:gd name="connsiteX253" fmla="*/ 2834971 w 4242645"/>
                <a:gd name="connsiteY253" fmla="*/ 969055 h 3608240"/>
                <a:gd name="connsiteX254" fmla="*/ 3038599 w 4242645"/>
                <a:gd name="connsiteY254" fmla="*/ 963600 h 3608240"/>
                <a:gd name="connsiteX255" fmla="*/ 3066325 w 4242645"/>
                <a:gd name="connsiteY255" fmla="*/ 944511 h 3608240"/>
                <a:gd name="connsiteX256" fmla="*/ 3221319 w 4242645"/>
                <a:gd name="connsiteY256" fmla="*/ 546798 h 3608240"/>
                <a:gd name="connsiteX257" fmla="*/ 3353133 w 4242645"/>
                <a:gd name="connsiteY257" fmla="*/ 207720 h 3608240"/>
                <a:gd name="connsiteX258" fmla="*/ 3470856 w 4242645"/>
                <a:gd name="connsiteY258" fmla="*/ 110905 h 3608240"/>
                <a:gd name="connsiteX259" fmla="*/ 3879477 w 4242645"/>
                <a:gd name="connsiteY259" fmla="*/ 41362 h 3608240"/>
                <a:gd name="connsiteX260" fmla="*/ 4107651 w 4242645"/>
                <a:gd name="connsiteY260" fmla="*/ 3636 h 3608240"/>
                <a:gd name="connsiteX261" fmla="*/ 4116741 w 4242645"/>
                <a:gd name="connsiteY261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700527 w 4242645"/>
                <a:gd name="connsiteY204" fmla="*/ 3608240 h 3608240"/>
                <a:gd name="connsiteX205" fmla="*/ 2699975 w 4242645"/>
                <a:gd name="connsiteY205" fmla="*/ 3607137 h 3608240"/>
                <a:gd name="connsiteX206" fmla="*/ 2316149 w 4242645"/>
                <a:gd name="connsiteY206" fmla="*/ 3608240 h 3608240"/>
                <a:gd name="connsiteX207" fmla="*/ 171673 w 4242645"/>
                <a:gd name="connsiteY207" fmla="*/ 3608240 h 3608240"/>
                <a:gd name="connsiteX208" fmla="*/ 148224 w 4242645"/>
                <a:gd name="connsiteY208" fmla="*/ 3602876 h 3608240"/>
                <a:gd name="connsiteX209" fmla="*/ 80982 w 4242645"/>
                <a:gd name="connsiteY209" fmla="*/ 3502141 h 3608240"/>
                <a:gd name="connsiteX210" fmla="*/ 166888 w 4242645"/>
                <a:gd name="connsiteY210" fmla="*/ 3383055 h 3608240"/>
                <a:gd name="connsiteX211" fmla="*/ 205977 w 4242645"/>
                <a:gd name="connsiteY211" fmla="*/ 3378964 h 3608240"/>
                <a:gd name="connsiteX212" fmla="*/ 550965 w 4242645"/>
                <a:gd name="connsiteY212" fmla="*/ 3377600 h 3608240"/>
                <a:gd name="connsiteX213" fmla="*/ 1582290 w 4242645"/>
                <a:gd name="connsiteY213" fmla="*/ 3374873 h 3608240"/>
                <a:gd name="connsiteX214" fmla="*/ 2698157 w 4242645"/>
                <a:gd name="connsiteY214" fmla="*/ 3371236 h 3608240"/>
                <a:gd name="connsiteX215" fmla="*/ 2798608 w 4242645"/>
                <a:gd name="connsiteY215" fmla="*/ 3364873 h 3608240"/>
                <a:gd name="connsiteX216" fmla="*/ 2875878 w 4242645"/>
                <a:gd name="connsiteY216" fmla="*/ 3243514 h 3608240"/>
                <a:gd name="connsiteX217" fmla="*/ 2793154 w 4242645"/>
                <a:gd name="connsiteY217" fmla="*/ 3115792 h 3608240"/>
                <a:gd name="connsiteX218" fmla="*/ 2384079 w 4242645"/>
                <a:gd name="connsiteY218" fmla="*/ 2794440 h 3608240"/>
                <a:gd name="connsiteX219" fmla="*/ 2324535 w 4242645"/>
                <a:gd name="connsiteY219" fmla="*/ 2780350 h 3608240"/>
                <a:gd name="connsiteX220" fmla="*/ 2124997 w 4242645"/>
                <a:gd name="connsiteY220" fmla="*/ 2763987 h 3608240"/>
                <a:gd name="connsiteX221" fmla="*/ 1978184 w 4242645"/>
                <a:gd name="connsiteY221" fmla="*/ 2753078 h 3608240"/>
                <a:gd name="connsiteX222" fmla="*/ 1793645 w 4242645"/>
                <a:gd name="connsiteY222" fmla="*/ 2737625 h 3608240"/>
                <a:gd name="connsiteX223" fmla="*/ 1650014 w 4242645"/>
                <a:gd name="connsiteY223" fmla="*/ 2726262 h 3608240"/>
                <a:gd name="connsiteX224" fmla="*/ 1500020 w 4242645"/>
                <a:gd name="connsiteY224" fmla="*/ 2713989 h 3608240"/>
                <a:gd name="connsiteX225" fmla="*/ 1360025 w 4242645"/>
                <a:gd name="connsiteY225" fmla="*/ 2703080 h 3608240"/>
                <a:gd name="connsiteX226" fmla="*/ 1165487 w 4242645"/>
                <a:gd name="connsiteY226" fmla="*/ 2687172 h 3608240"/>
                <a:gd name="connsiteX227" fmla="*/ 1025492 w 4242645"/>
                <a:gd name="connsiteY227" fmla="*/ 2676263 h 3608240"/>
                <a:gd name="connsiteX228" fmla="*/ 832773 w 4242645"/>
                <a:gd name="connsiteY228" fmla="*/ 2660355 h 3608240"/>
                <a:gd name="connsiteX229" fmla="*/ 690959 w 4242645"/>
                <a:gd name="connsiteY229" fmla="*/ 2649446 h 3608240"/>
                <a:gd name="connsiteX230" fmla="*/ 499603 w 4242645"/>
                <a:gd name="connsiteY230" fmla="*/ 2633992 h 3608240"/>
                <a:gd name="connsiteX231" fmla="*/ 354608 w 4242645"/>
                <a:gd name="connsiteY231" fmla="*/ 2623084 h 3608240"/>
                <a:gd name="connsiteX232" fmla="*/ 260975 w 4242645"/>
                <a:gd name="connsiteY232" fmla="*/ 2613993 h 3608240"/>
                <a:gd name="connsiteX233" fmla="*/ 160979 w 4242645"/>
                <a:gd name="connsiteY233" fmla="*/ 2500815 h 3608240"/>
                <a:gd name="connsiteX234" fmla="*/ 138708 w 4242645"/>
                <a:gd name="connsiteY234" fmla="*/ 2317186 h 3608240"/>
                <a:gd name="connsiteX235" fmla="*/ 121435 w 4242645"/>
                <a:gd name="connsiteY235" fmla="*/ 2167646 h 3608240"/>
                <a:gd name="connsiteX236" fmla="*/ 99163 w 4242645"/>
                <a:gd name="connsiteY236" fmla="*/ 1987198 h 3608240"/>
                <a:gd name="connsiteX237" fmla="*/ 81891 w 4242645"/>
                <a:gd name="connsiteY237" fmla="*/ 1839476 h 3608240"/>
                <a:gd name="connsiteX238" fmla="*/ 59619 w 4242645"/>
                <a:gd name="connsiteY238" fmla="*/ 1659029 h 3608240"/>
                <a:gd name="connsiteX239" fmla="*/ 41893 w 4242645"/>
                <a:gd name="connsiteY239" fmla="*/ 1511307 h 3608240"/>
                <a:gd name="connsiteX240" fmla="*/ 19620 w 4242645"/>
                <a:gd name="connsiteY240" fmla="*/ 1329495 h 3608240"/>
                <a:gd name="connsiteX241" fmla="*/ 76 w 4242645"/>
                <a:gd name="connsiteY241" fmla="*/ 1157229 h 3608240"/>
                <a:gd name="connsiteX242" fmla="*/ 110981 w 4242645"/>
                <a:gd name="connsiteY242" fmla="*/ 1036324 h 3608240"/>
                <a:gd name="connsiteX243" fmla="*/ 425969 w 4242645"/>
                <a:gd name="connsiteY243" fmla="*/ 1028598 h 3608240"/>
                <a:gd name="connsiteX244" fmla="*/ 705958 w 4242645"/>
                <a:gd name="connsiteY244" fmla="*/ 1021780 h 3608240"/>
                <a:gd name="connsiteX245" fmla="*/ 959586 w 4242645"/>
                <a:gd name="connsiteY245" fmla="*/ 1015416 h 3608240"/>
                <a:gd name="connsiteX246" fmla="*/ 1239575 w 4242645"/>
                <a:gd name="connsiteY246" fmla="*/ 1008599 h 3608240"/>
                <a:gd name="connsiteX247" fmla="*/ 1491384 w 4242645"/>
                <a:gd name="connsiteY247" fmla="*/ 1002236 h 3608240"/>
                <a:gd name="connsiteX248" fmla="*/ 1771374 w 4242645"/>
                <a:gd name="connsiteY248" fmla="*/ 995417 h 3608240"/>
                <a:gd name="connsiteX249" fmla="*/ 2023183 w 4242645"/>
                <a:gd name="connsiteY249" fmla="*/ 989054 h 3608240"/>
                <a:gd name="connsiteX250" fmla="*/ 2304990 w 4242645"/>
                <a:gd name="connsiteY250" fmla="*/ 982236 h 3608240"/>
                <a:gd name="connsiteX251" fmla="*/ 2556799 w 4242645"/>
                <a:gd name="connsiteY251" fmla="*/ 975873 h 3608240"/>
                <a:gd name="connsiteX252" fmla="*/ 2834971 w 4242645"/>
                <a:gd name="connsiteY252" fmla="*/ 969055 h 3608240"/>
                <a:gd name="connsiteX253" fmla="*/ 3038599 w 4242645"/>
                <a:gd name="connsiteY253" fmla="*/ 963600 h 3608240"/>
                <a:gd name="connsiteX254" fmla="*/ 3066325 w 4242645"/>
                <a:gd name="connsiteY254" fmla="*/ 944511 h 3608240"/>
                <a:gd name="connsiteX255" fmla="*/ 3221319 w 4242645"/>
                <a:gd name="connsiteY255" fmla="*/ 546798 h 3608240"/>
                <a:gd name="connsiteX256" fmla="*/ 3353133 w 4242645"/>
                <a:gd name="connsiteY256" fmla="*/ 207720 h 3608240"/>
                <a:gd name="connsiteX257" fmla="*/ 3470856 w 4242645"/>
                <a:gd name="connsiteY257" fmla="*/ 110905 h 3608240"/>
                <a:gd name="connsiteX258" fmla="*/ 3879477 w 4242645"/>
                <a:gd name="connsiteY258" fmla="*/ 41362 h 3608240"/>
                <a:gd name="connsiteX259" fmla="*/ 4107651 w 4242645"/>
                <a:gd name="connsiteY259" fmla="*/ 3636 h 3608240"/>
                <a:gd name="connsiteX260" fmla="*/ 4116741 w 4242645"/>
                <a:gd name="connsiteY260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700527 w 4242645"/>
                <a:gd name="connsiteY203" fmla="*/ 3608240 h 3608240"/>
                <a:gd name="connsiteX204" fmla="*/ 2699975 w 4242645"/>
                <a:gd name="connsiteY204" fmla="*/ 3607137 h 3608240"/>
                <a:gd name="connsiteX205" fmla="*/ 2316149 w 4242645"/>
                <a:gd name="connsiteY205" fmla="*/ 3608240 h 3608240"/>
                <a:gd name="connsiteX206" fmla="*/ 171673 w 4242645"/>
                <a:gd name="connsiteY206" fmla="*/ 3608240 h 3608240"/>
                <a:gd name="connsiteX207" fmla="*/ 148224 w 4242645"/>
                <a:gd name="connsiteY207" fmla="*/ 3602876 h 3608240"/>
                <a:gd name="connsiteX208" fmla="*/ 80982 w 4242645"/>
                <a:gd name="connsiteY208" fmla="*/ 3502141 h 3608240"/>
                <a:gd name="connsiteX209" fmla="*/ 166888 w 4242645"/>
                <a:gd name="connsiteY209" fmla="*/ 3383055 h 3608240"/>
                <a:gd name="connsiteX210" fmla="*/ 205977 w 4242645"/>
                <a:gd name="connsiteY210" fmla="*/ 3378964 h 3608240"/>
                <a:gd name="connsiteX211" fmla="*/ 550965 w 4242645"/>
                <a:gd name="connsiteY211" fmla="*/ 3377600 h 3608240"/>
                <a:gd name="connsiteX212" fmla="*/ 1582290 w 4242645"/>
                <a:gd name="connsiteY212" fmla="*/ 3374873 h 3608240"/>
                <a:gd name="connsiteX213" fmla="*/ 2698157 w 4242645"/>
                <a:gd name="connsiteY213" fmla="*/ 3371236 h 3608240"/>
                <a:gd name="connsiteX214" fmla="*/ 2798608 w 4242645"/>
                <a:gd name="connsiteY214" fmla="*/ 3364873 h 3608240"/>
                <a:gd name="connsiteX215" fmla="*/ 2875878 w 4242645"/>
                <a:gd name="connsiteY215" fmla="*/ 3243514 h 3608240"/>
                <a:gd name="connsiteX216" fmla="*/ 2793154 w 4242645"/>
                <a:gd name="connsiteY216" fmla="*/ 3115792 h 3608240"/>
                <a:gd name="connsiteX217" fmla="*/ 2384079 w 4242645"/>
                <a:gd name="connsiteY217" fmla="*/ 2794440 h 3608240"/>
                <a:gd name="connsiteX218" fmla="*/ 2324535 w 4242645"/>
                <a:gd name="connsiteY218" fmla="*/ 2780350 h 3608240"/>
                <a:gd name="connsiteX219" fmla="*/ 2124997 w 4242645"/>
                <a:gd name="connsiteY219" fmla="*/ 2763987 h 3608240"/>
                <a:gd name="connsiteX220" fmla="*/ 1978184 w 4242645"/>
                <a:gd name="connsiteY220" fmla="*/ 2753078 h 3608240"/>
                <a:gd name="connsiteX221" fmla="*/ 1793645 w 4242645"/>
                <a:gd name="connsiteY221" fmla="*/ 2737625 h 3608240"/>
                <a:gd name="connsiteX222" fmla="*/ 1650014 w 4242645"/>
                <a:gd name="connsiteY222" fmla="*/ 2726262 h 3608240"/>
                <a:gd name="connsiteX223" fmla="*/ 1500020 w 4242645"/>
                <a:gd name="connsiteY223" fmla="*/ 2713989 h 3608240"/>
                <a:gd name="connsiteX224" fmla="*/ 1360025 w 4242645"/>
                <a:gd name="connsiteY224" fmla="*/ 2703080 h 3608240"/>
                <a:gd name="connsiteX225" fmla="*/ 1165487 w 4242645"/>
                <a:gd name="connsiteY225" fmla="*/ 2687172 h 3608240"/>
                <a:gd name="connsiteX226" fmla="*/ 1025492 w 4242645"/>
                <a:gd name="connsiteY226" fmla="*/ 2676263 h 3608240"/>
                <a:gd name="connsiteX227" fmla="*/ 832773 w 4242645"/>
                <a:gd name="connsiteY227" fmla="*/ 2660355 h 3608240"/>
                <a:gd name="connsiteX228" fmla="*/ 690959 w 4242645"/>
                <a:gd name="connsiteY228" fmla="*/ 2649446 h 3608240"/>
                <a:gd name="connsiteX229" fmla="*/ 499603 w 4242645"/>
                <a:gd name="connsiteY229" fmla="*/ 2633992 h 3608240"/>
                <a:gd name="connsiteX230" fmla="*/ 354608 w 4242645"/>
                <a:gd name="connsiteY230" fmla="*/ 2623084 h 3608240"/>
                <a:gd name="connsiteX231" fmla="*/ 260975 w 4242645"/>
                <a:gd name="connsiteY231" fmla="*/ 2613993 h 3608240"/>
                <a:gd name="connsiteX232" fmla="*/ 160979 w 4242645"/>
                <a:gd name="connsiteY232" fmla="*/ 2500815 h 3608240"/>
                <a:gd name="connsiteX233" fmla="*/ 138708 w 4242645"/>
                <a:gd name="connsiteY233" fmla="*/ 2317186 h 3608240"/>
                <a:gd name="connsiteX234" fmla="*/ 121435 w 4242645"/>
                <a:gd name="connsiteY234" fmla="*/ 2167646 h 3608240"/>
                <a:gd name="connsiteX235" fmla="*/ 99163 w 4242645"/>
                <a:gd name="connsiteY235" fmla="*/ 1987198 h 3608240"/>
                <a:gd name="connsiteX236" fmla="*/ 81891 w 4242645"/>
                <a:gd name="connsiteY236" fmla="*/ 1839476 h 3608240"/>
                <a:gd name="connsiteX237" fmla="*/ 59619 w 4242645"/>
                <a:gd name="connsiteY237" fmla="*/ 1659029 h 3608240"/>
                <a:gd name="connsiteX238" fmla="*/ 41893 w 4242645"/>
                <a:gd name="connsiteY238" fmla="*/ 1511307 h 3608240"/>
                <a:gd name="connsiteX239" fmla="*/ 19620 w 4242645"/>
                <a:gd name="connsiteY239" fmla="*/ 1329495 h 3608240"/>
                <a:gd name="connsiteX240" fmla="*/ 76 w 4242645"/>
                <a:gd name="connsiteY240" fmla="*/ 1157229 h 3608240"/>
                <a:gd name="connsiteX241" fmla="*/ 110981 w 4242645"/>
                <a:gd name="connsiteY241" fmla="*/ 1036324 h 3608240"/>
                <a:gd name="connsiteX242" fmla="*/ 425969 w 4242645"/>
                <a:gd name="connsiteY242" fmla="*/ 1028598 h 3608240"/>
                <a:gd name="connsiteX243" fmla="*/ 705958 w 4242645"/>
                <a:gd name="connsiteY243" fmla="*/ 1021780 h 3608240"/>
                <a:gd name="connsiteX244" fmla="*/ 959586 w 4242645"/>
                <a:gd name="connsiteY244" fmla="*/ 1015416 h 3608240"/>
                <a:gd name="connsiteX245" fmla="*/ 1239575 w 4242645"/>
                <a:gd name="connsiteY245" fmla="*/ 1008599 h 3608240"/>
                <a:gd name="connsiteX246" fmla="*/ 1491384 w 4242645"/>
                <a:gd name="connsiteY246" fmla="*/ 1002236 h 3608240"/>
                <a:gd name="connsiteX247" fmla="*/ 1771374 w 4242645"/>
                <a:gd name="connsiteY247" fmla="*/ 995417 h 3608240"/>
                <a:gd name="connsiteX248" fmla="*/ 2023183 w 4242645"/>
                <a:gd name="connsiteY248" fmla="*/ 989054 h 3608240"/>
                <a:gd name="connsiteX249" fmla="*/ 2304990 w 4242645"/>
                <a:gd name="connsiteY249" fmla="*/ 982236 h 3608240"/>
                <a:gd name="connsiteX250" fmla="*/ 2556799 w 4242645"/>
                <a:gd name="connsiteY250" fmla="*/ 975873 h 3608240"/>
                <a:gd name="connsiteX251" fmla="*/ 2834971 w 4242645"/>
                <a:gd name="connsiteY251" fmla="*/ 969055 h 3608240"/>
                <a:gd name="connsiteX252" fmla="*/ 3038599 w 4242645"/>
                <a:gd name="connsiteY252" fmla="*/ 963600 h 3608240"/>
                <a:gd name="connsiteX253" fmla="*/ 3066325 w 4242645"/>
                <a:gd name="connsiteY253" fmla="*/ 944511 h 3608240"/>
                <a:gd name="connsiteX254" fmla="*/ 3221319 w 4242645"/>
                <a:gd name="connsiteY254" fmla="*/ 546798 h 3608240"/>
                <a:gd name="connsiteX255" fmla="*/ 3353133 w 4242645"/>
                <a:gd name="connsiteY255" fmla="*/ 207720 h 3608240"/>
                <a:gd name="connsiteX256" fmla="*/ 3470856 w 4242645"/>
                <a:gd name="connsiteY256" fmla="*/ 110905 h 3608240"/>
                <a:gd name="connsiteX257" fmla="*/ 3879477 w 4242645"/>
                <a:gd name="connsiteY257" fmla="*/ 41362 h 3608240"/>
                <a:gd name="connsiteX258" fmla="*/ 4107651 w 4242645"/>
                <a:gd name="connsiteY258" fmla="*/ 3636 h 3608240"/>
                <a:gd name="connsiteX259" fmla="*/ 4116741 w 4242645"/>
                <a:gd name="connsiteY259" fmla="*/ 0 h 36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242645" h="3608240">
                  <a:moveTo>
                    <a:pt x="1114126" y="2128556"/>
                  </a:moveTo>
                  <a:lnTo>
                    <a:pt x="1100490" y="2145374"/>
                  </a:lnTo>
                  <a:lnTo>
                    <a:pt x="1100490" y="2332640"/>
                  </a:lnTo>
                  <a:lnTo>
                    <a:pt x="1100490" y="2438545"/>
                  </a:lnTo>
                  <a:cubicBezTo>
                    <a:pt x="1100490" y="2446271"/>
                    <a:pt x="1100944" y="2452181"/>
                    <a:pt x="1111398" y="2453090"/>
                  </a:cubicBezTo>
                  <a:lnTo>
                    <a:pt x="1325481" y="2469908"/>
                  </a:lnTo>
                  <a:lnTo>
                    <a:pt x="1429114" y="2478544"/>
                  </a:lnTo>
                  <a:lnTo>
                    <a:pt x="1510474" y="2483543"/>
                  </a:lnTo>
                  <a:lnTo>
                    <a:pt x="1510474" y="2129920"/>
                  </a:lnTo>
                  <a:cubicBezTo>
                    <a:pt x="1506383" y="2129466"/>
                    <a:pt x="1504110" y="2129011"/>
                    <a:pt x="1501838" y="2129011"/>
                  </a:cubicBezTo>
                  <a:lnTo>
                    <a:pt x="1114126" y="2128556"/>
                  </a:lnTo>
                  <a:close/>
                  <a:moveTo>
                    <a:pt x="2477256" y="2128102"/>
                  </a:moveTo>
                  <a:lnTo>
                    <a:pt x="2105907" y="2128556"/>
                  </a:lnTo>
                  <a:cubicBezTo>
                    <a:pt x="2099997" y="2128556"/>
                    <a:pt x="2094089" y="2129011"/>
                    <a:pt x="2087271" y="2129466"/>
                  </a:cubicBezTo>
                  <a:cubicBezTo>
                    <a:pt x="2086817" y="2134466"/>
                    <a:pt x="2086362" y="2138102"/>
                    <a:pt x="2086362" y="2141738"/>
                  </a:cubicBezTo>
                  <a:cubicBezTo>
                    <a:pt x="2086362" y="2266733"/>
                    <a:pt x="2086362" y="2391274"/>
                    <a:pt x="2085908" y="2516269"/>
                  </a:cubicBezTo>
                  <a:cubicBezTo>
                    <a:pt x="2085908" y="2528086"/>
                    <a:pt x="2090908" y="2531269"/>
                    <a:pt x="2101361" y="2532178"/>
                  </a:cubicBezTo>
                  <a:lnTo>
                    <a:pt x="2229993" y="2542177"/>
                  </a:lnTo>
                  <a:lnTo>
                    <a:pt x="2420441" y="2557631"/>
                  </a:lnTo>
                  <a:cubicBezTo>
                    <a:pt x="2419986" y="2558085"/>
                    <a:pt x="2421803" y="2555359"/>
                    <a:pt x="2423167" y="2552177"/>
                  </a:cubicBezTo>
                  <a:cubicBezTo>
                    <a:pt x="2446803" y="2491724"/>
                    <a:pt x="2469984" y="2431727"/>
                    <a:pt x="2493165" y="2371729"/>
                  </a:cubicBezTo>
                  <a:cubicBezTo>
                    <a:pt x="2495438" y="2365366"/>
                    <a:pt x="2496347" y="2357639"/>
                    <a:pt x="2496347" y="2350820"/>
                  </a:cubicBezTo>
                  <a:cubicBezTo>
                    <a:pt x="2496347" y="2283551"/>
                    <a:pt x="2495891" y="2215826"/>
                    <a:pt x="2497255" y="2148555"/>
                  </a:cubicBezTo>
                  <a:cubicBezTo>
                    <a:pt x="2497255" y="2133102"/>
                    <a:pt x="2493619" y="2128102"/>
                    <a:pt x="2477256" y="2128102"/>
                  </a:cubicBezTo>
                  <a:close/>
                  <a:moveTo>
                    <a:pt x="1610016" y="2128102"/>
                  </a:moveTo>
                  <a:cubicBezTo>
                    <a:pt x="1595016" y="2128102"/>
                    <a:pt x="1590925" y="2133102"/>
                    <a:pt x="1591380" y="2147192"/>
                  </a:cubicBezTo>
                  <a:cubicBezTo>
                    <a:pt x="1592289" y="2190827"/>
                    <a:pt x="1591835" y="2234462"/>
                    <a:pt x="1591835" y="2278096"/>
                  </a:cubicBezTo>
                  <a:lnTo>
                    <a:pt x="1591835" y="2473544"/>
                  </a:lnTo>
                  <a:cubicBezTo>
                    <a:pt x="1591835" y="2482634"/>
                    <a:pt x="1590925" y="2491270"/>
                    <a:pt x="1604107" y="2492179"/>
                  </a:cubicBezTo>
                  <a:cubicBezTo>
                    <a:pt x="1635925" y="2493997"/>
                    <a:pt x="1667741" y="2496724"/>
                    <a:pt x="1699558" y="2498997"/>
                  </a:cubicBezTo>
                  <a:lnTo>
                    <a:pt x="1836371" y="2509906"/>
                  </a:lnTo>
                  <a:lnTo>
                    <a:pt x="1986366" y="2522633"/>
                  </a:lnTo>
                  <a:cubicBezTo>
                    <a:pt x="2000910" y="2523997"/>
                    <a:pt x="2005456" y="2519451"/>
                    <a:pt x="2005456" y="2504451"/>
                  </a:cubicBezTo>
                  <a:cubicBezTo>
                    <a:pt x="2005001" y="2384910"/>
                    <a:pt x="2005001" y="2265824"/>
                    <a:pt x="2005456" y="2146283"/>
                  </a:cubicBezTo>
                  <a:cubicBezTo>
                    <a:pt x="2005456" y="2131283"/>
                    <a:pt x="2000455" y="2128102"/>
                    <a:pt x="1986366" y="2128102"/>
                  </a:cubicBezTo>
                  <a:cubicBezTo>
                    <a:pt x="1924095" y="2129011"/>
                    <a:pt x="1861370" y="2128556"/>
                    <a:pt x="1799100" y="2128556"/>
                  </a:cubicBezTo>
                  <a:lnTo>
                    <a:pt x="1610016" y="2128102"/>
                  </a:lnTo>
                  <a:close/>
                  <a:moveTo>
                    <a:pt x="623235" y="2128102"/>
                  </a:moveTo>
                  <a:cubicBezTo>
                    <a:pt x="610962" y="2128102"/>
                    <a:pt x="606418" y="2132647"/>
                    <a:pt x="606871" y="2144465"/>
                  </a:cubicBezTo>
                  <a:cubicBezTo>
                    <a:pt x="607326" y="2153101"/>
                    <a:pt x="606871" y="2162192"/>
                    <a:pt x="606871" y="2170828"/>
                  </a:cubicBezTo>
                  <a:cubicBezTo>
                    <a:pt x="606871" y="2244461"/>
                    <a:pt x="607326" y="2317640"/>
                    <a:pt x="606871" y="2391274"/>
                  </a:cubicBezTo>
                  <a:cubicBezTo>
                    <a:pt x="606871" y="2405819"/>
                    <a:pt x="608690" y="2414455"/>
                    <a:pt x="626417" y="2413545"/>
                  </a:cubicBezTo>
                  <a:cubicBezTo>
                    <a:pt x="640506" y="2412636"/>
                    <a:pt x="655052" y="2415364"/>
                    <a:pt x="669142" y="2416727"/>
                  </a:cubicBezTo>
                  <a:lnTo>
                    <a:pt x="855044" y="2432635"/>
                  </a:lnTo>
                  <a:lnTo>
                    <a:pt x="1001857" y="2443545"/>
                  </a:lnTo>
                  <a:cubicBezTo>
                    <a:pt x="1015947" y="2444909"/>
                    <a:pt x="1020492" y="2442635"/>
                    <a:pt x="1020492" y="2428091"/>
                  </a:cubicBezTo>
                  <a:cubicBezTo>
                    <a:pt x="1020039" y="2333549"/>
                    <a:pt x="1020039" y="2239006"/>
                    <a:pt x="1020039" y="2144465"/>
                  </a:cubicBezTo>
                  <a:cubicBezTo>
                    <a:pt x="1020039" y="2131283"/>
                    <a:pt x="1015493" y="2128102"/>
                    <a:pt x="1002766" y="2128102"/>
                  </a:cubicBezTo>
                  <a:cubicBezTo>
                    <a:pt x="939587" y="2129011"/>
                    <a:pt x="876861" y="2128556"/>
                    <a:pt x="813682" y="2128556"/>
                  </a:cubicBezTo>
                  <a:lnTo>
                    <a:pt x="623235" y="2128102"/>
                  </a:lnTo>
                  <a:close/>
                  <a:moveTo>
                    <a:pt x="511421" y="2128102"/>
                  </a:moveTo>
                  <a:cubicBezTo>
                    <a:pt x="465059" y="2129011"/>
                    <a:pt x="418697" y="2128556"/>
                    <a:pt x="372335" y="2128556"/>
                  </a:cubicBezTo>
                  <a:lnTo>
                    <a:pt x="292338" y="2128556"/>
                  </a:lnTo>
                  <a:cubicBezTo>
                    <a:pt x="292338" y="2134466"/>
                    <a:pt x="291884" y="2138556"/>
                    <a:pt x="292338" y="2142192"/>
                  </a:cubicBezTo>
                  <a:cubicBezTo>
                    <a:pt x="300974" y="2214462"/>
                    <a:pt x="309610" y="2287187"/>
                    <a:pt x="318246" y="2359911"/>
                  </a:cubicBezTo>
                  <a:cubicBezTo>
                    <a:pt x="321882" y="2389456"/>
                    <a:pt x="323246" y="2391274"/>
                    <a:pt x="352790" y="2392637"/>
                  </a:cubicBezTo>
                  <a:lnTo>
                    <a:pt x="355972" y="2392637"/>
                  </a:lnTo>
                  <a:lnTo>
                    <a:pt x="510512" y="2405364"/>
                  </a:lnTo>
                  <a:cubicBezTo>
                    <a:pt x="523693" y="2406728"/>
                    <a:pt x="528692" y="2403546"/>
                    <a:pt x="528692" y="2389910"/>
                  </a:cubicBezTo>
                  <a:cubicBezTo>
                    <a:pt x="528692" y="2308095"/>
                    <a:pt x="528692" y="2226734"/>
                    <a:pt x="529147" y="2144919"/>
                  </a:cubicBezTo>
                  <a:cubicBezTo>
                    <a:pt x="529147" y="2131738"/>
                    <a:pt x="524147" y="2128102"/>
                    <a:pt x="511421" y="2128102"/>
                  </a:cubicBezTo>
                  <a:close/>
                  <a:moveTo>
                    <a:pt x="2087725" y="1664483"/>
                  </a:moveTo>
                  <a:lnTo>
                    <a:pt x="2087725" y="2048105"/>
                  </a:lnTo>
                  <a:lnTo>
                    <a:pt x="2105452" y="2048105"/>
                  </a:lnTo>
                  <a:lnTo>
                    <a:pt x="2476802" y="2048560"/>
                  </a:lnTo>
                  <a:cubicBezTo>
                    <a:pt x="2492710" y="2048560"/>
                    <a:pt x="2496801" y="2044015"/>
                    <a:pt x="2496801" y="2028105"/>
                  </a:cubicBezTo>
                  <a:cubicBezTo>
                    <a:pt x="2495891" y="1912655"/>
                    <a:pt x="2496347" y="1797205"/>
                    <a:pt x="2496801" y="1681755"/>
                  </a:cubicBezTo>
                  <a:lnTo>
                    <a:pt x="2496801" y="1664483"/>
                  </a:lnTo>
                  <a:lnTo>
                    <a:pt x="2087725" y="1664483"/>
                  </a:lnTo>
                  <a:close/>
                  <a:moveTo>
                    <a:pt x="2587707" y="1662665"/>
                  </a:moveTo>
                  <a:cubicBezTo>
                    <a:pt x="2584070" y="1662665"/>
                    <a:pt x="2577253" y="1670392"/>
                    <a:pt x="2577253" y="1674937"/>
                  </a:cubicBezTo>
                  <a:cubicBezTo>
                    <a:pt x="2576343" y="1794933"/>
                    <a:pt x="2576798" y="1914474"/>
                    <a:pt x="2576798" y="2034469"/>
                  </a:cubicBezTo>
                  <a:cubicBezTo>
                    <a:pt x="2576798" y="2038560"/>
                    <a:pt x="2577707" y="2044469"/>
                    <a:pt x="2580434" y="2046287"/>
                  </a:cubicBezTo>
                  <a:cubicBezTo>
                    <a:pt x="2592252" y="2054923"/>
                    <a:pt x="2620887" y="2045378"/>
                    <a:pt x="2625887" y="2032196"/>
                  </a:cubicBezTo>
                  <a:lnTo>
                    <a:pt x="2754973" y="1701300"/>
                  </a:lnTo>
                  <a:cubicBezTo>
                    <a:pt x="2759519" y="1689936"/>
                    <a:pt x="2764064" y="1678119"/>
                    <a:pt x="2769064" y="1665392"/>
                  </a:cubicBezTo>
                  <a:cubicBezTo>
                    <a:pt x="2765882" y="1664028"/>
                    <a:pt x="2763609" y="1662665"/>
                    <a:pt x="2761791" y="1662665"/>
                  </a:cubicBezTo>
                  <a:lnTo>
                    <a:pt x="2587707" y="1662665"/>
                  </a:lnTo>
                  <a:close/>
                  <a:moveTo>
                    <a:pt x="1117307" y="1662665"/>
                  </a:moveTo>
                  <a:cubicBezTo>
                    <a:pt x="1105035" y="1662665"/>
                    <a:pt x="1100490" y="1666756"/>
                    <a:pt x="1100490" y="1679937"/>
                  </a:cubicBezTo>
                  <a:cubicBezTo>
                    <a:pt x="1100944" y="1796750"/>
                    <a:pt x="1100944" y="1914019"/>
                    <a:pt x="1100490" y="2031288"/>
                  </a:cubicBezTo>
                  <a:cubicBezTo>
                    <a:pt x="1100490" y="2045378"/>
                    <a:pt x="1105035" y="2048560"/>
                    <a:pt x="1118671" y="2048560"/>
                  </a:cubicBezTo>
                  <a:lnTo>
                    <a:pt x="1493202" y="2048560"/>
                  </a:lnTo>
                  <a:cubicBezTo>
                    <a:pt x="1507747" y="2048560"/>
                    <a:pt x="1511838" y="2044469"/>
                    <a:pt x="1511838" y="2030378"/>
                  </a:cubicBezTo>
                  <a:cubicBezTo>
                    <a:pt x="1510929" y="1914474"/>
                    <a:pt x="1511383" y="1798114"/>
                    <a:pt x="1511383" y="1682210"/>
                  </a:cubicBezTo>
                  <a:lnTo>
                    <a:pt x="1511383" y="1664937"/>
                  </a:lnTo>
                  <a:cubicBezTo>
                    <a:pt x="1505020" y="1664028"/>
                    <a:pt x="1500474" y="1662665"/>
                    <a:pt x="1495475" y="1662665"/>
                  </a:cubicBezTo>
                  <a:lnTo>
                    <a:pt x="1117307" y="1662665"/>
                  </a:lnTo>
                  <a:close/>
                  <a:moveTo>
                    <a:pt x="1609561" y="1662210"/>
                  </a:moveTo>
                  <a:cubicBezTo>
                    <a:pt x="1596380" y="1662210"/>
                    <a:pt x="1591380" y="1666301"/>
                    <a:pt x="1591380" y="1680392"/>
                  </a:cubicBezTo>
                  <a:cubicBezTo>
                    <a:pt x="1591835" y="1796750"/>
                    <a:pt x="1591835" y="1913564"/>
                    <a:pt x="1591380" y="2030378"/>
                  </a:cubicBezTo>
                  <a:cubicBezTo>
                    <a:pt x="1591380" y="2045832"/>
                    <a:pt x="1597289" y="2048560"/>
                    <a:pt x="1610925" y="2048560"/>
                  </a:cubicBezTo>
                  <a:cubicBezTo>
                    <a:pt x="1673196" y="2047651"/>
                    <a:pt x="1735920" y="2048105"/>
                    <a:pt x="1798190" y="2048105"/>
                  </a:cubicBezTo>
                  <a:lnTo>
                    <a:pt x="1987275" y="2048560"/>
                  </a:lnTo>
                  <a:cubicBezTo>
                    <a:pt x="2000910" y="2048560"/>
                    <a:pt x="2005456" y="2044923"/>
                    <a:pt x="2005456" y="2030833"/>
                  </a:cubicBezTo>
                  <a:cubicBezTo>
                    <a:pt x="2005001" y="1914019"/>
                    <a:pt x="2005001" y="1797660"/>
                    <a:pt x="2005456" y="1680846"/>
                  </a:cubicBezTo>
                  <a:cubicBezTo>
                    <a:pt x="2005456" y="1667665"/>
                    <a:pt x="2001365" y="1662210"/>
                    <a:pt x="1987729" y="1662210"/>
                  </a:cubicBezTo>
                  <a:lnTo>
                    <a:pt x="1609561" y="1662210"/>
                  </a:lnTo>
                  <a:close/>
                  <a:moveTo>
                    <a:pt x="256430" y="1662210"/>
                  </a:moveTo>
                  <a:cubicBezTo>
                    <a:pt x="249612" y="1662210"/>
                    <a:pt x="243248" y="1663120"/>
                    <a:pt x="235067" y="1664028"/>
                  </a:cubicBezTo>
                  <a:cubicBezTo>
                    <a:pt x="237795" y="1687664"/>
                    <a:pt x="239612" y="1709935"/>
                    <a:pt x="242340" y="1732208"/>
                  </a:cubicBezTo>
                  <a:cubicBezTo>
                    <a:pt x="254158" y="1831295"/>
                    <a:pt x="266430" y="1930837"/>
                    <a:pt x="278248" y="2030378"/>
                  </a:cubicBezTo>
                  <a:cubicBezTo>
                    <a:pt x="279611" y="2042651"/>
                    <a:pt x="283702" y="2048560"/>
                    <a:pt x="297792" y="2048560"/>
                  </a:cubicBezTo>
                  <a:cubicBezTo>
                    <a:pt x="367335" y="2047651"/>
                    <a:pt x="436878" y="2048105"/>
                    <a:pt x="506421" y="2048105"/>
                  </a:cubicBezTo>
                  <a:cubicBezTo>
                    <a:pt x="528692" y="2048105"/>
                    <a:pt x="528692" y="2048105"/>
                    <a:pt x="528692" y="2026288"/>
                  </a:cubicBezTo>
                  <a:lnTo>
                    <a:pt x="528692" y="1684936"/>
                  </a:lnTo>
                  <a:cubicBezTo>
                    <a:pt x="528692" y="1663120"/>
                    <a:pt x="528238" y="1662210"/>
                    <a:pt x="506876" y="1662210"/>
                  </a:cubicBezTo>
                  <a:lnTo>
                    <a:pt x="256430" y="1662210"/>
                  </a:lnTo>
                  <a:close/>
                  <a:moveTo>
                    <a:pt x="625962" y="1661756"/>
                  </a:moveTo>
                  <a:cubicBezTo>
                    <a:pt x="611871" y="1661756"/>
                    <a:pt x="606871" y="1666301"/>
                    <a:pt x="606871" y="1680846"/>
                  </a:cubicBezTo>
                  <a:cubicBezTo>
                    <a:pt x="607326" y="1796750"/>
                    <a:pt x="607326" y="1913110"/>
                    <a:pt x="606871" y="2029015"/>
                  </a:cubicBezTo>
                  <a:cubicBezTo>
                    <a:pt x="606871" y="2044469"/>
                    <a:pt x="612780" y="2048105"/>
                    <a:pt x="627326" y="2048105"/>
                  </a:cubicBezTo>
                  <a:cubicBezTo>
                    <a:pt x="689595" y="2047196"/>
                    <a:pt x="752321" y="2047651"/>
                    <a:pt x="814591" y="2047651"/>
                  </a:cubicBezTo>
                  <a:lnTo>
                    <a:pt x="1003675" y="2048105"/>
                  </a:lnTo>
                  <a:cubicBezTo>
                    <a:pt x="1016401" y="2048560"/>
                    <a:pt x="1020492" y="2044469"/>
                    <a:pt x="1020492" y="2031288"/>
                  </a:cubicBezTo>
                  <a:cubicBezTo>
                    <a:pt x="1020039" y="1914474"/>
                    <a:pt x="1020039" y="1797205"/>
                    <a:pt x="1020492" y="1679937"/>
                  </a:cubicBezTo>
                  <a:cubicBezTo>
                    <a:pt x="1020492" y="1665392"/>
                    <a:pt x="1015493" y="1661756"/>
                    <a:pt x="1002312" y="1661756"/>
                  </a:cubicBezTo>
                  <a:lnTo>
                    <a:pt x="625962" y="1661756"/>
                  </a:lnTo>
                  <a:close/>
                  <a:moveTo>
                    <a:pt x="508239" y="1205864"/>
                  </a:moveTo>
                  <a:lnTo>
                    <a:pt x="201886" y="1213137"/>
                  </a:lnTo>
                  <a:cubicBezTo>
                    <a:pt x="180524" y="1213590"/>
                    <a:pt x="180070" y="1213590"/>
                    <a:pt x="182342" y="1234499"/>
                  </a:cubicBezTo>
                  <a:cubicBezTo>
                    <a:pt x="187342" y="1282225"/>
                    <a:pt x="193250" y="1329495"/>
                    <a:pt x="199160" y="1377221"/>
                  </a:cubicBezTo>
                  <a:cubicBezTo>
                    <a:pt x="206432" y="1438582"/>
                    <a:pt x="214613" y="1500398"/>
                    <a:pt x="221432" y="1562214"/>
                  </a:cubicBezTo>
                  <a:cubicBezTo>
                    <a:pt x="223249" y="1577213"/>
                    <a:pt x="227340" y="1584032"/>
                    <a:pt x="244612" y="1584032"/>
                  </a:cubicBezTo>
                  <a:cubicBezTo>
                    <a:pt x="332337" y="1583122"/>
                    <a:pt x="420515" y="1583122"/>
                    <a:pt x="508239" y="1584032"/>
                  </a:cubicBezTo>
                  <a:cubicBezTo>
                    <a:pt x="524602" y="1584032"/>
                    <a:pt x="529147" y="1578577"/>
                    <a:pt x="529147" y="1563123"/>
                  </a:cubicBezTo>
                  <a:cubicBezTo>
                    <a:pt x="528238" y="1507670"/>
                    <a:pt x="528692" y="1451764"/>
                    <a:pt x="528692" y="1395856"/>
                  </a:cubicBezTo>
                  <a:cubicBezTo>
                    <a:pt x="528692" y="1339495"/>
                    <a:pt x="528238" y="1283134"/>
                    <a:pt x="528692" y="1226317"/>
                  </a:cubicBezTo>
                  <a:cubicBezTo>
                    <a:pt x="529147" y="1210864"/>
                    <a:pt x="524602" y="1205409"/>
                    <a:pt x="508239" y="1205864"/>
                  </a:cubicBezTo>
                  <a:close/>
                  <a:moveTo>
                    <a:pt x="1006857" y="1193137"/>
                  </a:moveTo>
                  <a:cubicBezTo>
                    <a:pt x="980949" y="1194501"/>
                    <a:pt x="955040" y="1195865"/>
                    <a:pt x="929132" y="1196319"/>
                  </a:cubicBezTo>
                  <a:lnTo>
                    <a:pt x="625962" y="1202682"/>
                  </a:lnTo>
                  <a:cubicBezTo>
                    <a:pt x="610962" y="1202682"/>
                    <a:pt x="606871" y="1207682"/>
                    <a:pt x="606871" y="1221773"/>
                  </a:cubicBezTo>
                  <a:cubicBezTo>
                    <a:pt x="607326" y="1336314"/>
                    <a:pt x="607326" y="1450855"/>
                    <a:pt x="606871" y="1564942"/>
                  </a:cubicBezTo>
                  <a:cubicBezTo>
                    <a:pt x="606871" y="1579486"/>
                    <a:pt x="611417" y="1584032"/>
                    <a:pt x="625962" y="1584032"/>
                  </a:cubicBezTo>
                  <a:cubicBezTo>
                    <a:pt x="688232" y="1583122"/>
                    <a:pt x="750958" y="1583577"/>
                    <a:pt x="813228" y="1583577"/>
                  </a:cubicBezTo>
                  <a:lnTo>
                    <a:pt x="1002312" y="1583577"/>
                  </a:lnTo>
                  <a:cubicBezTo>
                    <a:pt x="1012311" y="1583577"/>
                    <a:pt x="1020492" y="1583122"/>
                    <a:pt x="1020492" y="1569032"/>
                  </a:cubicBezTo>
                  <a:cubicBezTo>
                    <a:pt x="1020039" y="1448128"/>
                    <a:pt x="1020492" y="1327223"/>
                    <a:pt x="1020492" y="1206318"/>
                  </a:cubicBezTo>
                  <a:cubicBezTo>
                    <a:pt x="1020492" y="1196319"/>
                    <a:pt x="1016401" y="1192682"/>
                    <a:pt x="1006857" y="1193137"/>
                  </a:cubicBezTo>
                  <a:close/>
                  <a:moveTo>
                    <a:pt x="1500908" y="1180276"/>
                  </a:moveTo>
                  <a:cubicBezTo>
                    <a:pt x="1497265" y="1180013"/>
                    <a:pt x="1492407" y="1180183"/>
                    <a:pt x="1485930" y="1180411"/>
                  </a:cubicBezTo>
                  <a:lnTo>
                    <a:pt x="1321844" y="1186319"/>
                  </a:lnTo>
                  <a:lnTo>
                    <a:pt x="1119579" y="1189955"/>
                  </a:lnTo>
                  <a:cubicBezTo>
                    <a:pt x="1105490" y="1189955"/>
                    <a:pt x="1100490" y="1193591"/>
                    <a:pt x="1100490" y="1208591"/>
                  </a:cubicBezTo>
                  <a:cubicBezTo>
                    <a:pt x="1100944" y="1327223"/>
                    <a:pt x="1100944" y="1446309"/>
                    <a:pt x="1100944" y="1564942"/>
                  </a:cubicBezTo>
                  <a:cubicBezTo>
                    <a:pt x="1100944" y="1579486"/>
                    <a:pt x="1105035" y="1584032"/>
                    <a:pt x="1119579" y="1584032"/>
                  </a:cubicBezTo>
                  <a:cubicBezTo>
                    <a:pt x="1181850" y="1583122"/>
                    <a:pt x="1244575" y="1583577"/>
                    <a:pt x="1306845" y="1583577"/>
                  </a:cubicBezTo>
                  <a:lnTo>
                    <a:pt x="1492747" y="1584032"/>
                  </a:lnTo>
                  <a:cubicBezTo>
                    <a:pt x="1507747" y="1584486"/>
                    <a:pt x="1512293" y="1579941"/>
                    <a:pt x="1512293" y="1564487"/>
                  </a:cubicBezTo>
                  <a:cubicBezTo>
                    <a:pt x="1511383" y="1444492"/>
                    <a:pt x="1511838" y="1324496"/>
                    <a:pt x="1511838" y="1204501"/>
                  </a:cubicBezTo>
                  <a:cubicBezTo>
                    <a:pt x="1511838" y="1185751"/>
                    <a:pt x="1511838" y="1181064"/>
                    <a:pt x="1500908" y="1180276"/>
                  </a:cubicBezTo>
                  <a:close/>
                  <a:moveTo>
                    <a:pt x="1992729" y="1169047"/>
                  </a:moveTo>
                  <a:lnTo>
                    <a:pt x="1744101" y="1174502"/>
                  </a:lnTo>
                  <a:lnTo>
                    <a:pt x="1611834" y="1177683"/>
                  </a:lnTo>
                  <a:cubicBezTo>
                    <a:pt x="1598199" y="1177683"/>
                    <a:pt x="1591835" y="1181774"/>
                    <a:pt x="1591835" y="1197682"/>
                  </a:cubicBezTo>
                  <a:cubicBezTo>
                    <a:pt x="1592289" y="1319951"/>
                    <a:pt x="1592289" y="1441764"/>
                    <a:pt x="1591835" y="1564033"/>
                  </a:cubicBezTo>
                  <a:cubicBezTo>
                    <a:pt x="1591835" y="1579032"/>
                    <a:pt x="1595925" y="1584032"/>
                    <a:pt x="1611379" y="1584032"/>
                  </a:cubicBezTo>
                  <a:lnTo>
                    <a:pt x="1985911" y="1584032"/>
                  </a:lnTo>
                  <a:cubicBezTo>
                    <a:pt x="2000910" y="1584032"/>
                    <a:pt x="2005910" y="1579486"/>
                    <a:pt x="2005910" y="1564487"/>
                  </a:cubicBezTo>
                  <a:cubicBezTo>
                    <a:pt x="2005001" y="1502217"/>
                    <a:pt x="2005456" y="1439492"/>
                    <a:pt x="2005456" y="1377221"/>
                  </a:cubicBezTo>
                  <a:lnTo>
                    <a:pt x="2005456" y="1184955"/>
                  </a:lnTo>
                  <a:cubicBezTo>
                    <a:pt x="2005456" y="1175865"/>
                    <a:pt x="2005456" y="1168592"/>
                    <a:pt x="1992729" y="1169047"/>
                  </a:cubicBezTo>
                  <a:close/>
                  <a:moveTo>
                    <a:pt x="2476802" y="1156775"/>
                  </a:moveTo>
                  <a:lnTo>
                    <a:pt x="2211811" y="1163593"/>
                  </a:lnTo>
                  <a:lnTo>
                    <a:pt x="2086817" y="1167229"/>
                  </a:lnTo>
                  <a:cubicBezTo>
                    <a:pt x="2086362" y="1172683"/>
                    <a:pt x="2085908" y="1175411"/>
                    <a:pt x="2085908" y="1178138"/>
                  </a:cubicBezTo>
                  <a:lnTo>
                    <a:pt x="2085908" y="1569032"/>
                  </a:lnTo>
                  <a:cubicBezTo>
                    <a:pt x="2085908" y="1584941"/>
                    <a:pt x="2094544" y="1584032"/>
                    <a:pt x="2104997" y="1584032"/>
                  </a:cubicBezTo>
                  <a:lnTo>
                    <a:pt x="2477711" y="1584486"/>
                  </a:lnTo>
                  <a:cubicBezTo>
                    <a:pt x="2493165" y="1584486"/>
                    <a:pt x="2497255" y="1579486"/>
                    <a:pt x="2497255" y="1564487"/>
                  </a:cubicBezTo>
                  <a:cubicBezTo>
                    <a:pt x="2496801" y="1435401"/>
                    <a:pt x="2496801" y="1305860"/>
                    <a:pt x="2497255" y="1176774"/>
                  </a:cubicBezTo>
                  <a:cubicBezTo>
                    <a:pt x="2497255" y="1160865"/>
                    <a:pt x="2492710" y="1156320"/>
                    <a:pt x="2476802" y="1156775"/>
                  </a:cubicBezTo>
                  <a:close/>
                  <a:moveTo>
                    <a:pt x="2972692" y="1143593"/>
                  </a:moveTo>
                  <a:cubicBezTo>
                    <a:pt x="2951329" y="1144957"/>
                    <a:pt x="2934512" y="1146321"/>
                    <a:pt x="2917695" y="1146776"/>
                  </a:cubicBezTo>
                  <a:lnTo>
                    <a:pt x="2596343" y="1153593"/>
                  </a:lnTo>
                  <a:cubicBezTo>
                    <a:pt x="2580889" y="1154048"/>
                    <a:pt x="2576798" y="1158593"/>
                    <a:pt x="2576798" y="1173592"/>
                  </a:cubicBezTo>
                  <a:cubicBezTo>
                    <a:pt x="2577253" y="1304042"/>
                    <a:pt x="2577253" y="1434492"/>
                    <a:pt x="2576798" y="1564942"/>
                  </a:cubicBezTo>
                  <a:cubicBezTo>
                    <a:pt x="2576798" y="1580850"/>
                    <a:pt x="2582253" y="1584486"/>
                    <a:pt x="2596797" y="1584486"/>
                  </a:cubicBezTo>
                  <a:cubicBezTo>
                    <a:pt x="2657249" y="1583577"/>
                    <a:pt x="2718157" y="1583122"/>
                    <a:pt x="2779063" y="1584486"/>
                  </a:cubicBezTo>
                  <a:cubicBezTo>
                    <a:pt x="2796790" y="1584486"/>
                    <a:pt x="2804062" y="1578577"/>
                    <a:pt x="2809972" y="1562669"/>
                  </a:cubicBezTo>
                  <a:cubicBezTo>
                    <a:pt x="2857242" y="1439492"/>
                    <a:pt x="2905423" y="1316769"/>
                    <a:pt x="2953148" y="1194046"/>
                  </a:cubicBezTo>
                  <a:cubicBezTo>
                    <a:pt x="2959057" y="1178592"/>
                    <a:pt x="2964965" y="1163593"/>
                    <a:pt x="2972692" y="1143593"/>
                  </a:cubicBezTo>
                  <a:close/>
                  <a:moveTo>
                    <a:pt x="4116741" y="0"/>
                  </a:moveTo>
                  <a:lnTo>
                    <a:pt x="4129922" y="0"/>
                  </a:lnTo>
                  <a:cubicBezTo>
                    <a:pt x="4133104" y="1364"/>
                    <a:pt x="4135831" y="3636"/>
                    <a:pt x="4139013" y="4091"/>
                  </a:cubicBezTo>
                  <a:cubicBezTo>
                    <a:pt x="4194465" y="14545"/>
                    <a:pt x="4227191" y="47725"/>
                    <a:pt x="4239009" y="102723"/>
                  </a:cubicBezTo>
                  <a:cubicBezTo>
                    <a:pt x="4239463" y="105450"/>
                    <a:pt x="4241736" y="107723"/>
                    <a:pt x="4242645" y="109996"/>
                  </a:cubicBezTo>
                  <a:lnTo>
                    <a:pt x="4242645" y="126359"/>
                  </a:lnTo>
                  <a:cubicBezTo>
                    <a:pt x="4240827" y="132268"/>
                    <a:pt x="4239009" y="137723"/>
                    <a:pt x="4237645" y="143631"/>
                  </a:cubicBezTo>
                  <a:cubicBezTo>
                    <a:pt x="4227191" y="192720"/>
                    <a:pt x="4186284" y="229991"/>
                    <a:pt x="4136286" y="238173"/>
                  </a:cubicBezTo>
                  <a:lnTo>
                    <a:pt x="3752209" y="303626"/>
                  </a:lnTo>
                  <a:lnTo>
                    <a:pt x="3573125" y="333624"/>
                  </a:lnTo>
                  <a:cubicBezTo>
                    <a:pt x="3559943" y="335442"/>
                    <a:pt x="3554489" y="341351"/>
                    <a:pt x="3549944" y="352714"/>
                  </a:cubicBezTo>
                  <a:cubicBezTo>
                    <a:pt x="3490855" y="504981"/>
                    <a:pt x="3431766" y="656793"/>
                    <a:pt x="3372677" y="810879"/>
                  </a:cubicBezTo>
                  <a:lnTo>
                    <a:pt x="2821335" y="2222189"/>
                  </a:lnTo>
                  <a:cubicBezTo>
                    <a:pt x="2762700" y="2373093"/>
                    <a:pt x="2703611" y="2523997"/>
                    <a:pt x="2644069" y="2674900"/>
                  </a:cubicBezTo>
                  <a:cubicBezTo>
                    <a:pt x="2638614" y="2688990"/>
                    <a:pt x="2639069" y="2697172"/>
                    <a:pt x="2651795" y="2706716"/>
                  </a:cubicBezTo>
                  <a:lnTo>
                    <a:pt x="2918149" y="2914891"/>
                  </a:lnTo>
                  <a:cubicBezTo>
                    <a:pt x="2995873" y="2975342"/>
                    <a:pt x="3059962" y="3046249"/>
                    <a:pt x="3093143" y="3140791"/>
                  </a:cubicBezTo>
                  <a:cubicBezTo>
                    <a:pt x="3116778" y="3207607"/>
                    <a:pt x="3124051" y="3276241"/>
                    <a:pt x="3105869" y="3343965"/>
                  </a:cubicBezTo>
                  <a:cubicBezTo>
                    <a:pt x="3096324" y="3378055"/>
                    <a:pt x="3075870" y="3410326"/>
                    <a:pt x="3055871" y="3440325"/>
                  </a:cubicBezTo>
                  <a:cubicBezTo>
                    <a:pt x="3014054" y="3503505"/>
                    <a:pt x="2956329" y="3548958"/>
                    <a:pt x="2885423" y="3576684"/>
                  </a:cubicBezTo>
                  <a:cubicBezTo>
                    <a:pt x="2826199" y="3604670"/>
                    <a:pt x="2731435" y="3603165"/>
                    <a:pt x="2700527" y="3608240"/>
                  </a:cubicBezTo>
                  <a:lnTo>
                    <a:pt x="2699975" y="3607137"/>
                  </a:lnTo>
                  <a:lnTo>
                    <a:pt x="2316149" y="3608240"/>
                  </a:lnTo>
                  <a:lnTo>
                    <a:pt x="171673" y="3608240"/>
                  </a:lnTo>
                  <a:lnTo>
                    <a:pt x="148224" y="3602876"/>
                  </a:lnTo>
                  <a:cubicBezTo>
                    <a:pt x="111237" y="3586172"/>
                    <a:pt x="85755" y="3548503"/>
                    <a:pt x="80982" y="3502141"/>
                  </a:cubicBezTo>
                  <a:cubicBezTo>
                    <a:pt x="75528" y="3451234"/>
                    <a:pt x="114618" y="3396690"/>
                    <a:pt x="166888" y="3383055"/>
                  </a:cubicBezTo>
                  <a:cubicBezTo>
                    <a:pt x="179160" y="3379419"/>
                    <a:pt x="192797" y="3378964"/>
                    <a:pt x="205977" y="3378964"/>
                  </a:cubicBezTo>
                  <a:lnTo>
                    <a:pt x="550965" y="3377600"/>
                  </a:lnTo>
                  <a:lnTo>
                    <a:pt x="1582290" y="3374873"/>
                  </a:lnTo>
                  <a:lnTo>
                    <a:pt x="2698157" y="3371236"/>
                  </a:lnTo>
                  <a:cubicBezTo>
                    <a:pt x="2731792" y="3371236"/>
                    <a:pt x="2765882" y="3371236"/>
                    <a:pt x="2798608" y="3364873"/>
                  </a:cubicBezTo>
                  <a:cubicBezTo>
                    <a:pt x="2858151" y="3353510"/>
                    <a:pt x="2888151" y="3303512"/>
                    <a:pt x="2875878" y="3243514"/>
                  </a:cubicBezTo>
                  <a:cubicBezTo>
                    <a:pt x="2864969" y="3189880"/>
                    <a:pt x="2835425" y="3148972"/>
                    <a:pt x="2793154" y="3115792"/>
                  </a:cubicBezTo>
                  <a:lnTo>
                    <a:pt x="2384079" y="2794440"/>
                  </a:lnTo>
                  <a:cubicBezTo>
                    <a:pt x="2364987" y="2779441"/>
                    <a:pt x="2344534" y="2782168"/>
                    <a:pt x="2324535" y="2780350"/>
                  </a:cubicBezTo>
                  <a:cubicBezTo>
                    <a:pt x="2258173" y="2773532"/>
                    <a:pt x="2191358" y="2768987"/>
                    <a:pt x="2124997" y="2763987"/>
                  </a:cubicBezTo>
                  <a:lnTo>
                    <a:pt x="1978184" y="2753078"/>
                  </a:lnTo>
                  <a:lnTo>
                    <a:pt x="1793645" y="2737625"/>
                  </a:lnTo>
                  <a:lnTo>
                    <a:pt x="1650014" y="2726262"/>
                  </a:lnTo>
                  <a:lnTo>
                    <a:pt x="1500020" y="2713989"/>
                  </a:lnTo>
                  <a:lnTo>
                    <a:pt x="1360025" y="2703080"/>
                  </a:lnTo>
                  <a:lnTo>
                    <a:pt x="1165487" y="2687172"/>
                  </a:lnTo>
                  <a:cubicBezTo>
                    <a:pt x="1119125" y="2683081"/>
                    <a:pt x="1072309" y="2679900"/>
                    <a:pt x="1025492" y="2676263"/>
                  </a:cubicBezTo>
                  <a:lnTo>
                    <a:pt x="832773" y="2660355"/>
                  </a:lnTo>
                  <a:lnTo>
                    <a:pt x="690959" y="2649446"/>
                  </a:lnTo>
                  <a:lnTo>
                    <a:pt x="499603" y="2633992"/>
                  </a:lnTo>
                  <a:lnTo>
                    <a:pt x="354608" y="2623084"/>
                  </a:lnTo>
                  <a:cubicBezTo>
                    <a:pt x="323246" y="2620356"/>
                    <a:pt x="291884" y="2619447"/>
                    <a:pt x="260975" y="2613993"/>
                  </a:cubicBezTo>
                  <a:cubicBezTo>
                    <a:pt x="202341" y="2603538"/>
                    <a:pt x="166888" y="2559904"/>
                    <a:pt x="160979" y="2500815"/>
                  </a:cubicBezTo>
                  <a:cubicBezTo>
                    <a:pt x="155071" y="2439454"/>
                    <a:pt x="145980" y="2378547"/>
                    <a:pt x="138708" y="2317186"/>
                  </a:cubicBezTo>
                  <a:cubicBezTo>
                    <a:pt x="132798" y="2267188"/>
                    <a:pt x="127344" y="2217190"/>
                    <a:pt x="121435" y="2167646"/>
                  </a:cubicBezTo>
                  <a:cubicBezTo>
                    <a:pt x="114163" y="2107193"/>
                    <a:pt x="106435" y="2047196"/>
                    <a:pt x="99163" y="1987198"/>
                  </a:cubicBezTo>
                  <a:cubicBezTo>
                    <a:pt x="93255" y="1938109"/>
                    <a:pt x="87800" y="1888565"/>
                    <a:pt x="81891" y="1839476"/>
                  </a:cubicBezTo>
                  <a:cubicBezTo>
                    <a:pt x="74619" y="1779024"/>
                    <a:pt x="66892" y="1719026"/>
                    <a:pt x="59619" y="1659029"/>
                  </a:cubicBezTo>
                  <a:cubicBezTo>
                    <a:pt x="53710" y="1609940"/>
                    <a:pt x="47802" y="1560396"/>
                    <a:pt x="41893" y="1511307"/>
                  </a:cubicBezTo>
                  <a:cubicBezTo>
                    <a:pt x="34620" y="1450855"/>
                    <a:pt x="26894" y="1389948"/>
                    <a:pt x="19620" y="1329495"/>
                  </a:cubicBezTo>
                  <a:cubicBezTo>
                    <a:pt x="12348" y="1272225"/>
                    <a:pt x="1894" y="1214954"/>
                    <a:pt x="76" y="1157229"/>
                  </a:cubicBezTo>
                  <a:cubicBezTo>
                    <a:pt x="-2197" y="1090868"/>
                    <a:pt x="46893" y="1039507"/>
                    <a:pt x="110981" y="1036324"/>
                  </a:cubicBezTo>
                  <a:cubicBezTo>
                    <a:pt x="215977" y="1032234"/>
                    <a:pt x="320974" y="1030871"/>
                    <a:pt x="425969" y="1028598"/>
                  </a:cubicBezTo>
                  <a:lnTo>
                    <a:pt x="705958" y="1021780"/>
                  </a:lnTo>
                  <a:lnTo>
                    <a:pt x="959586" y="1015416"/>
                  </a:lnTo>
                  <a:lnTo>
                    <a:pt x="1239575" y="1008599"/>
                  </a:lnTo>
                  <a:lnTo>
                    <a:pt x="1491384" y="1002236"/>
                  </a:lnTo>
                  <a:lnTo>
                    <a:pt x="1771374" y="995417"/>
                  </a:lnTo>
                  <a:lnTo>
                    <a:pt x="2023183" y="989054"/>
                  </a:lnTo>
                  <a:lnTo>
                    <a:pt x="2304990" y="982236"/>
                  </a:lnTo>
                  <a:lnTo>
                    <a:pt x="2556799" y="975873"/>
                  </a:lnTo>
                  <a:lnTo>
                    <a:pt x="2834971" y="969055"/>
                  </a:lnTo>
                  <a:lnTo>
                    <a:pt x="3038599" y="963600"/>
                  </a:lnTo>
                  <a:cubicBezTo>
                    <a:pt x="3054053" y="963146"/>
                    <a:pt x="3060871" y="958600"/>
                    <a:pt x="3066325" y="944511"/>
                  </a:cubicBezTo>
                  <a:cubicBezTo>
                    <a:pt x="3117687" y="811788"/>
                    <a:pt x="3169504" y="679520"/>
                    <a:pt x="3221319" y="546798"/>
                  </a:cubicBezTo>
                  <a:cubicBezTo>
                    <a:pt x="3265409" y="434075"/>
                    <a:pt x="3310862" y="321351"/>
                    <a:pt x="3353133" y="207720"/>
                  </a:cubicBezTo>
                  <a:cubicBezTo>
                    <a:pt x="3374041" y="150903"/>
                    <a:pt x="3411313" y="120450"/>
                    <a:pt x="3470856" y="110905"/>
                  </a:cubicBezTo>
                  <a:cubicBezTo>
                    <a:pt x="3607215" y="89087"/>
                    <a:pt x="3743119" y="64543"/>
                    <a:pt x="3879477" y="41362"/>
                  </a:cubicBezTo>
                  <a:lnTo>
                    <a:pt x="4107651" y="3636"/>
                  </a:lnTo>
                  <a:cubicBezTo>
                    <a:pt x="4110832" y="3182"/>
                    <a:pt x="4113559" y="1364"/>
                    <a:pt x="4116741" y="0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46">
              <a:extLst>
                <a:ext uri="{FF2B5EF4-FFF2-40B4-BE49-F238E27FC236}">
                  <a16:creationId xmlns:a16="http://schemas.microsoft.com/office/drawing/2014/main" id="{77B96A3E-D995-402B-A678-8FFF1D7C8CAC}"/>
                </a:ext>
              </a:extLst>
            </p:cNvPr>
            <p:cNvSpPr/>
            <p:nvPr/>
          </p:nvSpPr>
          <p:spPr>
            <a:xfrm>
              <a:off x="9988094" y="6090641"/>
              <a:ext cx="149995" cy="145449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47">
              <a:extLst>
                <a:ext uri="{FF2B5EF4-FFF2-40B4-BE49-F238E27FC236}">
                  <a16:creationId xmlns:a16="http://schemas.microsoft.com/office/drawing/2014/main" id="{6DE37CFA-C810-400A-8A8D-978407A8ACF0}"/>
                </a:ext>
              </a:extLst>
            </p:cNvPr>
            <p:cNvSpPr/>
            <p:nvPr/>
          </p:nvSpPr>
          <p:spPr>
            <a:xfrm>
              <a:off x="7674697" y="6088368"/>
              <a:ext cx="149995" cy="149995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Circle: Hollow 48">
              <a:extLst>
                <a:ext uri="{FF2B5EF4-FFF2-40B4-BE49-F238E27FC236}">
                  <a16:creationId xmlns:a16="http://schemas.microsoft.com/office/drawing/2014/main" id="{D0270E2D-904C-458B-9FEE-B07E1FE3C7C0}"/>
                </a:ext>
              </a:extLst>
            </p:cNvPr>
            <p:cNvSpPr/>
            <p:nvPr/>
          </p:nvSpPr>
          <p:spPr>
            <a:xfrm>
              <a:off x="7498850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Circle: Hollow 49">
              <a:extLst>
                <a:ext uri="{FF2B5EF4-FFF2-40B4-BE49-F238E27FC236}">
                  <a16:creationId xmlns:a16="http://schemas.microsoft.com/office/drawing/2014/main" id="{048509A0-80F3-4EF6-ABB1-A38DC376CF51}"/>
                </a:ext>
              </a:extLst>
            </p:cNvPr>
            <p:cNvSpPr/>
            <p:nvPr/>
          </p:nvSpPr>
          <p:spPr>
            <a:xfrm>
              <a:off x="9812247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D455DE8-AF0B-4CBA-8E62-880A9783B444}"/>
              </a:ext>
            </a:extLst>
          </p:cNvPr>
          <p:cNvGrpSpPr/>
          <p:nvPr/>
        </p:nvGrpSpPr>
        <p:grpSpPr>
          <a:xfrm>
            <a:off x="323529" y="1534826"/>
            <a:ext cx="2447380" cy="4810547"/>
            <a:chOff x="8129003" y="4168976"/>
            <a:chExt cx="920762" cy="1809841"/>
          </a:xfrm>
        </p:grpSpPr>
        <p:sp>
          <p:nvSpPr>
            <p:cNvPr id="4" name="Graphic 19">
              <a:extLst>
                <a:ext uri="{FF2B5EF4-FFF2-40B4-BE49-F238E27FC236}">
                  <a16:creationId xmlns:a16="http://schemas.microsoft.com/office/drawing/2014/main" id="{6BA739EF-139D-4860-AE83-6A9EEEBAB8CA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9">
              <a:extLst>
                <a:ext uri="{FF2B5EF4-FFF2-40B4-BE49-F238E27FC236}">
                  <a16:creationId xmlns:a16="http://schemas.microsoft.com/office/drawing/2014/main" id="{E9DA82EE-6C49-4ED5-88EF-9933CB6FCB49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1CB8BF82-797C-466B-8903-9BAA28C6C5EE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9">
              <a:extLst>
                <a:ext uri="{FF2B5EF4-FFF2-40B4-BE49-F238E27FC236}">
                  <a16:creationId xmlns:a16="http://schemas.microsoft.com/office/drawing/2014/main" id="{1018DF56-2D86-478F-91CA-86E59F5A5A44}"/>
                </a:ext>
              </a:extLst>
            </p:cNvPr>
            <p:cNvSpPr/>
            <p:nvPr/>
          </p:nvSpPr>
          <p:spPr>
            <a:xfrm>
              <a:off x="8245124" y="5826231"/>
              <a:ext cx="295042" cy="152586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  <a:gd name="connsiteX0" fmla="*/ 448346 w 800654"/>
                <a:gd name="connsiteY0" fmla="*/ 133755 h 401879"/>
                <a:gd name="connsiteX1" fmla="*/ 786795 w 800654"/>
                <a:gd name="connsiteY1" fmla="*/ 313309 h 401879"/>
                <a:gd name="connsiteX2" fmla="*/ 548250 w 800654"/>
                <a:gd name="connsiteY2" fmla="*/ 401677 h 401879"/>
                <a:gd name="connsiteX3" fmla="*/ 323274 w 800654"/>
                <a:gd name="connsiteY3" fmla="*/ 348813 h 401879"/>
                <a:gd name="connsiteX4" fmla="*/ 300445 w 800654"/>
                <a:gd name="connsiteY4" fmla="*/ 342441 h 401879"/>
                <a:gd name="connsiteX5" fmla="*/ 242321 w 800654"/>
                <a:gd name="connsiteY5" fmla="*/ 287188 h 401879"/>
                <a:gd name="connsiteX6" fmla="*/ 202755 w 800654"/>
                <a:gd name="connsiteY6" fmla="*/ 284877 h 401879"/>
                <a:gd name="connsiteX7" fmla="*/ 140079 w 800654"/>
                <a:gd name="connsiteY7" fmla="*/ 283477 h 401879"/>
                <a:gd name="connsiteX8" fmla="*/ 16128 w 800654"/>
                <a:gd name="connsiteY8" fmla="*/ 176193 h 401879"/>
                <a:gd name="connsiteX9" fmla="*/ 6815 w 800654"/>
                <a:gd name="connsiteY9" fmla="*/ 132775 h 401879"/>
                <a:gd name="connsiteX10" fmla="*/ 82236 w 800654"/>
                <a:gd name="connsiteY10" fmla="*/ 0 h 401879"/>
                <a:gd name="connsiteX11" fmla="*/ 448346 w 800654"/>
                <a:gd name="connsiteY11" fmla="*/ 133755 h 401879"/>
                <a:gd name="connsiteX0" fmla="*/ 448346 w 800654"/>
                <a:gd name="connsiteY0" fmla="*/ 133755 h 410142"/>
                <a:gd name="connsiteX1" fmla="*/ 786795 w 800654"/>
                <a:gd name="connsiteY1" fmla="*/ 375853 h 410142"/>
                <a:gd name="connsiteX2" fmla="*/ 548250 w 800654"/>
                <a:gd name="connsiteY2" fmla="*/ 401677 h 410142"/>
                <a:gd name="connsiteX3" fmla="*/ 323274 w 800654"/>
                <a:gd name="connsiteY3" fmla="*/ 348813 h 410142"/>
                <a:gd name="connsiteX4" fmla="*/ 300445 w 800654"/>
                <a:gd name="connsiteY4" fmla="*/ 342441 h 410142"/>
                <a:gd name="connsiteX5" fmla="*/ 242321 w 800654"/>
                <a:gd name="connsiteY5" fmla="*/ 287188 h 410142"/>
                <a:gd name="connsiteX6" fmla="*/ 202755 w 800654"/>
                <a:gd name="connsiteY6" fmla="*/ 284877 h 410142"/>
                <a:gd name="connsiteX7" fmla="*/ 140079 w 800654"/>
                <a:gd name="connsiteY7" fmla="*/ 283477 h 410142"/>
                <a:gd name="connsiteX8" fmla="*/ 16128 w 800654"/>
                <a:gd name="connsiteY8" fmla="*/ 176193 h 410142"/>
                <a:gd name="connsiteX9" fmla="*/ 6815 w 800654"/>
                <a:gd name="connsiteY9" fmla="*/ 132775 h 410142"/>
                <a:gd name="connsiteX10" fmla="*/ 82236 w 800654"/>
                <a:gd name="connsiteY10" fmla="*/ 0 h 410142"/>
                <a:gd name="connsiteX11" fmla="*/ 448346 w 800654"/>
                <a:gd name="connsiteY11" fmla="*/ 133755 h 410142"/>
                <a:gd name="connsiteX0" fmla="*/ 448346 w 800448"/>
                <a:gd name="connsiteY0" fmla="*/ 133755 h 413964"/>
                <a:gd name="connsiteX1" fmla="*/ 786795 w 800448"/>
                <a:gd name="connsiteY1" fmla="*/ 375853 h 413964"/>
                <a:gd name="connsiteX2" fmla="*/ 544775 w 800448"/>
                <a:gd name="connsiteY2" fmla="*/ 408627 h 413964"/>
                <a:gd name="connsiteX3" fmla="*/ 323274 w 800448"/>
                <a:gd name="connsiteY3" fmla="*/ 348813 h 413964"/>
                <a:gd name="connsiteX4" fmla="*/ 300445 w 800448"/>
                <a:gd name="connsiteY4" fmla="*/ 342441 h 413964"/>
                <a:gd name="connsiteX5" fmla="*/ 242321 w 800448"/>
                <a:gd name="connsiteY5" fmla="*/ 287188 h 413964"/>
                <a:gd name="connsiteX6" fmla="*/ 202755 w 800448"/>
                <a:gd name="connsiteY6" fmla="*/ 284877 h 413964"/>
                <a:gd name="connsiteX7" fmla="*/ 140079 w 800448"/>
                <a:gd name="connsiteY7" fmla="*/ 283477 h 413964"/>
                <a:gd name="connsiteX8" fmla="*/ 16128 w 800448"/>
                <a:gd name="connsiteY8" fmla="*/ 176193 h 413964"/>
                <a:gd name="connsiteX9" fmla="*/ 6815 w 800448"/>
                <a:gd name="connsiteY9" fmla="*/ 132775 h 413964"/>
                <a:gd name="connsiteX10" fmla="*/ 82236 w 800448"/>
                <a:gd name="connsiteY10" fmla="*/ 0 h 413964"/>
                <a:gd name="connsiteX11" fmla="*/ 448346 w 800448"/>
                <a:gd name="connsiteY11" fmla="*/ 133755 h 4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413964">
                  <a:moveTo>
                    <a:pt x="448346" y="133755"/>
                  </a:moveTo>
                  <a:cubicBezTo>
                    <a:pt x="508010" y="197551"/>
                    <a:pt x="716766" y="312827"/>
                    <a:pt x="786795" y="375853"/>
                  </a:cubicBezTo>
                  <a:cubicBezTo>
                    <a:pt x="850871" y="430125"/>
                    <a:pt x="675799" y="411358"/>
                    <a:pt x="544775" y="408627"/>
                  </a:cubicBezTo>
                  <a:cubicBezTo>
                    <a:pt x="471035" y="412268"/>
                    <a:pt x="363996" y="359844"/>
                    <a:pt x="323274" y="348813"/>
                  </a:cubicBezTo>
                  <a:lnTo>
                    <a:pt x="300445" y="342441"/>
                  </a:ln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9">
              <a:extLst>
                <a:ext uri="{FF2B5EF4-FFF2-40B4-BE49-F238E27FC236}">
                  <a16:creationId xmlns:a16="http://schemas.microsoft.com/office/drawing/2014/main" id="{40E70A58-4A48-45B8-936B-1101E851EABF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9">
              <a:extLst>
                <a:ext uri="{FF2B5EF4-FFF2-40B4-BE49-F238E27FC236}">
                  <a16:creationId xmlns:a16="http://schemas.microsoft.com/office/drawing/2014/main" id="{9E972B59-B890-4D42-97F9-99E3184BA1AA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13BA9E01-F13F-4E25-8FBC-7578CE2D0B00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694EB2E3-5452-4801-A297-A74A950584FA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B175A11F-B978-4A1E-B733-3C0CE1B58CB4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8C793FE-EEBE-4F89-B52A-758B6AF66193}"/>
              </a:ext>
            </a:extLst>
          </p:cNvPr>
          <p:cNvGrpSpPr/>
          <p:nvPr/>
        </p:nvGrpSpPr>
        <p:grpSpPr>
          <a:xfrm>
            <a:off x="4796741" y="2014670"/>
            <a:ext cx="2108257" cy="4176991"/>
            <a:chOff x="7387923" y="1116854"/>
            <a:chExt cx="1588479" cy="3147176"/>
          </a:xfrm>
        </p:grpSpPr>
        <p:sp>
          <p:nvSpPr>
            <p:cNvPr id="14" name="Freeform: Shape 247">
              <a:extLst>
                <a:ext uri="{FF2B5EF4-FFF2-40B4-BE49-F238E27FC236}">
                  <a16:creationId xmlns:a16="http://schemas.microsoft.com/office/drawing/2014/main" id="{DB5FC3C5-7F92-414B-9952-561E93C36671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48">
              <a:extLst>
                <a:ext uri="{FF2B5EF4-FFF2-40B4-BE49-F238E27FC236}">
                  <a16:creationId xmlns:a16="http://schemas.microsoft.com/office/drawing/2014/main" id="{AEF537A5-D99C-45ED-A86D-40F57DC01DE9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9">
              <a:extLst>
                <a:ext uri="{FF2B5EF4-FFF2-40B4-BE49-F238E27FC236}">
                  <a16:creationId xmlns:a16="http://schemas.microsoft.com/office/drawing/2014/main" id="{D144B7C4-7F9A-40C6-A03C-77DF42A85609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0">
              <a:extLst>
                <a:ext uri="{FF2B5EF4-FFF2-40B4-BE49-F238E27FC236}">
                  <a16:creationId xmlns:a16="http://schemas.microsoft.com/office/drawing/2014/main" id="{D347DF56-74E9-4D24-A213-A94A4EEF8FF3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1">
              <a:extLst>
                <a:ext uri="{FF2B5EF4-FFF2-40B4-BE49-F238E27FC236}">
                  <a16:creationId xmlns:a16="http://schemas.microsoft.com/office/drawing/2014/main" id="{3D81D576-3804-4426-8BA1-5C88618BD926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252">
              <a:extLst>
                <a:ext uri="{FF2B5EF4-FFF2-40B4-BE49-F238E27FC236}">
                  <a16:creationId xmlns:a16="http://schemas.microsoft.com/office/drawing/2014/main" id="{8E50F6B6-1114-4CA5-A169-9E676924A142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21" name="Freeform: Shape 253">
                <a:extLst>
                  <a:ext uri="{FF2B5EF4-FFF2-40B4-BE49-F238E27FC236}">
                    <a16:creationId xmlns:a16="http://schemas.microsoft.com/office/drawing/2014/main" id="{DEC25B22-88CB-4687-8290-DC8C529CA642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54">
                <a:extLst>
                  <a:ext uri="{FF2B5EF4-FFF2-40B4-BE49-F238E27FC236}">
                    <a16:creationId xmlns:a16="http://schemas.microsoft.com/office/drawing/2014/main" id="{2D8E3FDF-3D0B-4C46-8977-B7099F552CD1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B739A10E-C09D-4595-A52F-A0B28B0C5C18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4BA920C6-2D29-49C1-AC8E-8DB27D580AFF}"/>
              </a:ext>
            </a:extLst>
          </p:cNvPr>
          <p:cNvGrpSpPr/>
          <p:nvPr/>
        </p:nvGrpSpPr>
        <p:grpSpPr>
          <a:xfrm>
            <a:off x="7555346" y="2419781"/>
            <a:ext cx="4119418" cy="3239992"/>
            <a:chOff x="2444748" y="555045"/>
            <a:chExt cx="7282048" cy="5727454"/>
          </a:xfrm>
        </p:grpSpPr>
        <p:sp>
          <p:nvSpPr>
            <p:cNvPr id="24" name="Freeform: Shape 86">
              <a:extLst>
                <a:ext uri="{FF2B5EF4-FFF2-40B4-BE49-F238E27FC236}">
                  <a16:creationId xmlns:a16="http://schemas.microsoft.com/office/drawing/2014/main" id="{6BF1DC7B-E1FF-4B36-AA1D-DEAAC41EB6F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87">
              <a:extLst>
                <a:ext uri="{FF2B5EF4-FFF2-40B4-BE49-F238E27FC236}">
                  <a16:creationId xmlns:a16="http://schemas.microsoft.com/office/drawing/2014/main" id="{13EB8675-90E2-46C6-909F-AEF3BAF9E1A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88">
              <a:extLst>
                <a:ext uri="{FF2B5EF4-FFF2-40B4-BE49-F238E27FC236}">
                  <a16:creationId xmlns:a16="http://schemas.microsoft.com/office/drawing/2014/main" id="{2781989C-1771-468A-9AAB-307470ABFCC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89">
              <a:extLst>
                <a:ext uri="{FF2B5EF4-FFF2-40B4-BE49-F238E27FC236}">
                  <a16:creationId xmlns:a16="http://schemas.microsoft.com/office/drawing/2014/main" id="{8DF9BEAD-011F-4F75-BE4B-7D98E95E41C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90">
              <a:extLst>
                <a:ext uri="{FF2B5EF4-FFF2-40B4-BE49-F238E27FC236}">
                  <a16:creationId xmlns:a16="http://schemas.microsoft.com/office/drawing/2014/main" id="{1F888EF1-DAFB-4DE1-8185-7374181439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4F2986F3-F0E0-41E1-9B9E-D4AF5F96A5E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2A4E7D0A-137E-42E2-B67A-7DAAD4DD459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93">
              <a:extLst>
                <a:ext uri="{FF2B5EF4-FFF2-40B4-BE49-F238E27FC236}">
                  <a16:creationId xmlns:a16="http://schemas.microsoft.com/office/drawing/2014/main" id="{8723CC07-1401-4E10-AB13-2CEB6491989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5" name="그룹 7">
            <a:extLst>
              <a:ext uri="{FF2B5EF4-FFF2-40B4-BE49-F238E27FC236}">
                <a16:creationId xmlns:a16="http://schemas.microsoft.com/office/drawing/2014/main" id="{78B96756-A466-45A9-A2B2-AEC0CD145055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6" name="직사각형 3">
              <a:extLst>
                <a:ext uri="{FF2B5EF4-FFF2-40B4-BE49-F238E27FC236}">
                  <a16:creationId xmlns:a16="http://schemas.microsoft.com/office/drawing/2014/main" id="{F57D2529-1804-4827-9B06-AE8F5FCEB6A8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7" name="직사각형 4">
              <a:extLst>
                <a:ext uri="{FF2B5EF4-FFF2-40B4-BE49-F238E27FC236}">
                  <a16:creationId xmlns:a16="http://schemas.microsoft.com/office/drawing/2014/main" id="{3D96DD01-99B2-4D92-B774-A940D6281605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28967D-97A4-4455-8682-CA0BEB511677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id="{509A7D5F-7B19-4119-B0E6-F824ECA4459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330649FC-046B-4FB9-AB7E-3A93F980C63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779A7A4-8271-4F70-8F4E-FCE0F3D8B68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직사각형 36">
              <a:extLst>
                <a:ext uri="{FF2B5EF4-FFF2-40B4-BE49-F238E27FC236}">
                  <a16:creationId xmlns:a16="http://schemas.microsoft.com/office/drawing/2014/main" id="{1F61E897-8054-44F5-9751-C31F3E865B6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3" name="직사각형 37">
              <a:extLst>
                <a:ext uri="{FF2B5EF4-FFF2-40B4-BE49-F238E27FC236}">
                  <a16:creationId xmlns:a16="http://schemas.microsoft.com/office/drawing/2014/main" id="{24082EF5-7B50-46BD-BA7B-52CED4CAB1E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4" name="직사각형 38">
              <a:extLst>
                <a:ext uri="{FF2B5EF4-FFF2-40B4-BE49-F238E27FC236}">
                  <a16:creationId xmlns:a16="http://schemas.microsoft.com/office/drawing/2014/main" id="{FE6454C8-1BB7-4086-9F04-4516718771B9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AFA4B1C-7A7B-4470-9553-E87C01EEEDCF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16" name="직사각형 47">
              <a:extLst>
                <a:ext uri="{FF2B5EF4-FFF2-40B4-BE49-F238E27FC236}">
                  <a16:creationId xmlns:a16="http://schemas.microsoft.com/office/drawing/2014/main" id="{CEA21F5E-C27E-4D09-830C-576ACE2B4908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17" name="직사각형 48">
              <a:extLst>
                <a:ext uri="{FF2B5EF4-FFF2-40B4-BE49-F238E27FC236}">
                  <a16:creationId xmlns:a16="http://schemas.microsoft.com/office/drawing/2014/main" id="{0E75050C-E6A7-46C8-A184-918220D1ECAC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9F16757D-BFE2-477C-AF35-CF353D17BA2F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B476E5DC-7171-4BD7-8611-76894739DF7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32AC039C-B38E-416A-A440-0C7AC60CCE1C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D5446C57-E58B-4E02-9BBA-7C9E03F721F6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49">
              <a:extLst>
                <a:ext uri="{FF2B5EF4-FFF2-40B4-BE49-F238E27FC236}">
                  <a16:creationId xmlns:a16="http://schemas.microsoft.com/office/drawing/2014/main" id="{B7D8A0CF-7F09-42D1-81E5-E286484E79DB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3" name="직사각형 50">
              <a:extLst>
                <a:ext uri="{FF2B5EF4-FFF2-40B4-BE49-F238E27FC236}">
                  <a16:creationId xmlns:a16="http://schemas.microsoft.com/office/drawing/2014/main" id="{0B6836AD-A517-4849-AACC-68CA49926DE8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4" name="직사각형 51">
              <a:extLst>
                <a:ext uri="{FF2B5EF4-FFF2-40B4-BE49-F238E27FC236}">
                  <a16:creationId xmlns:a16="http://schemas.microsoft.com/office/drawing/2014/main" id="{8B4A87A8-4A26-4254-A67E-AACAA7B88803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DF1FECB2-6859-4E42-9E74-0BA2FF2A2A8E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26" name="직사각형 55">
              <a:extLst>
                <a:ext uri="{FF2B5EF4-FFF2-40B4-BE49-F238E27FC236}">
                  <a16:creationId xmlns:a16="http://schemas.microsoft.com/office/drawing/2014/main" id="{D7F2B085-B636-4525-8680-32DF6FEE3FCE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27" name="직사각형 56">
              <a:extLst>
                <a:ext uri="{FF2B5EF4-FFF2-40B4-BE49-F238E27FC236}">
                  <a16:creationId xmlns:a16="http://schemas.microsoft.com/office/drawing/2014/main" id="{E739DC83-FFF2-46E9-8484-295BB54CF504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8" name="그룹 10">
            <a:extLst>
              <a:ext uri="{FF2B5EF4-FFF2-40B4-BE49-F238E27FC236}">
                <a16:creationId xmlns:a16="http://schemas.microsoft.com/office/drawing/2014/main" id="{E5EBD572-242F-43B8-8623-364010E415CF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C4B58D51-8F38-40CF-A15D-A2F08EB5531E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FE008781-3DF0-4BD8-A627-6FD89DEC60D0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9476B409-36DC-4D9A-AE68-5656346B95B7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57">
              <a:extLst>
                <a:ext uri="{FF2B5EF4-FFF2-40B4-BE49-F238E27FC236}">
                  <a16:creationId xmlns:a16="http://schemas.microsoft.com/office/drawing/2014/main" id="{7B9E2A45-5704-40C6-BA01-D14D7CE5D1D4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3" name="직사각형 58">
              <a:extLst>
                <a:ext uri="{FF2B5EF4-FFF2-40B4-BE49-F238E27FC236}">
                  <a16:creationId xmlns:a16="http://schemas.microsoft.com/office/drawing/2014/main" id="{17E9EB14-1512-4A0C-A7CD-2E1495CDD3D8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4" name="직사각형 59">
              <a:extLst>
                <a:ext uri="{FF2B5EF4-FFF2-40B4-BE49-F238E27FC236}">
                  <a16:creationId xmlns:a16="http://schemas.microsoft.com/office/drawing/2014/main" id="{905E9BF6-92FD-433E-B1D4-3BC23A42BD2B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5" name="Freeform: Shape 60">
            <a:extLst>
              <a:ext uri="{FF2B5EF4-FFF2-40B4-BE49-F238E27FC236}">
                <a16:creationId xmlns:a16="http://schemas.microsoft.com/office/drawing/2014/main" id="{99666B82-0B77-4BAF-B0EE-A6E45987AF07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61">
            <a:extLst>
              <a:ext uri="{FF2B5EF4-FFF2-40B4-BE49-F238E27FC236}">
                <a16:creationId xmlns:a16="http://schemas.microsoft.com/office/drawing/2014/main" id="{B73F9792-6410-452D-A1BF-C95DAE255B2A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62">
            <a:extLst>
              <a:ext uri="{FF2B5EF4-FFF2-40B4-BE49-F238E27FC236}">
                <a16:creationId xmlns:a16="http://schemas.microsoft.com/office/drawing/2014/main" id="{DD229C10-A69F-4A56-A316-8F254064FE9F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65">
            <a:extLst>
              <a:ext uri="{FF2B5EF4-FFF2-40B4-BE49-F238E27FC236}">
                <a16:creationId xmlns:a16="http://schemas.microsoft.com/office/drawing/2014/main" id="{01F7A30F-F8C7-42B1-B04E-644A1C3AC346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66">
            <a:extLst>
              <a:ext uri="{FF2B5EF4-FFF2-40B4-BE49-F238E27FC236}">
                <a16:creationId xmlns:a16="http://schemas.microsoft.com/office/drawing/2014/main" id="{6C024411-6360-486D-B50D-DC9EEF55BCB9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67">
            <a:extLst>
              <a:ext uri="{FF2B5EF4-FFF2-40B4-BE49-F238E27FC236}">
                <a16:creationId xmlns:a16="http://schemas.microsoft.com/office/drawing/2014/main" id="{81FEAC7B-D501-4EB3-8892-CA4532C8C939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68">
            <a:extLst>
              <a:ext uri="{FF2B5EF4-FFF2-40B4-BE49-F238E27FC236}">
                <a16:creationId xmlns:a16="http://schemas.microsoft.com/office/drawing/2014/main" id="{34C21022-8A60-472B-9A0A-1213ED2950E1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71524E-DAF7-42EA-AF9A-1BF64BAEA00F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3" name="Rectangle 72">
            <a:extLst>
              <a:ext uri="{FF2B5EF4-FFF2-40B4-BE49-F238E27FC236}">
                <a16:creationId xmlns:a16="http://schemas.microsoft.com/office/drawing/2014/main" id="{00AE47B0-A292-447B-80F5-5291E6C41BF3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CD9230-08DF-44B0-A435-715CB7670236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5" name="Rectangle 74">
            <a:extLst>
              <a:ext uri="{FF2B5EF4-FFF2-40B4-BE49-F238E27FC236}">
                <a16:creationId xmlns:a16="http://schemas.microsoft.com/office/drawing/2014/main" id="{9BA1EC91-05F0-4B92-BC15-C81388AD2A67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9F2444-8BBE-49B4-BD88-E7986C2717A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56" name="Oval 19">
            <a:extLst>
              <a:ext uri="{FF2B5EF4-FFF2-40B4-BE49-F238E27FC236}">
                <a16:creationId xmlns:a16="http://schemas.microsoft.com/office/drawing/2014/main" id="{C50896EE-0DAE-4715-8323-2504DA4B83C6}"/>
              </a:ext>
            </a:extLst>
          </p:cNvPr>
          <p:cNvSpPr/>
          <p:nvPr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AE68768A-002E-4767-807C-2AD341D2F98A}"/>
              </a:ext>
            </a:extLst>
          </p:cNvPr>
          <p:cNvSpPr/>
          <p:nvPr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8DD5B2FF-BE24-4089-A067-5DCC2D3712A5}"/>
              </a:ext>
            </a:extLst>
          </p:cNvPr>
          <p:cNvSpPr/>
          <p:nvPr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55042FC9-BFCE-49A1-BB9A-E5BCD56D0CD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19B7245B-2E8C-4D15-9EBE-1CC46380FBA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B2E96E68-2F7E-4E1A-B350-D271782B932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6">
            <a:extLst>
              <a:ext uri="{FF2B5EF4-FFF2-40B4-BE49-F238E27FC236}">
                <a16:creationId xmlns:a16="http://schemas.microsoft.com/office/drawing/2014/main" id="{A2D9E98E-8725-4668-A95A-CAADCD9D44E1}"/>
              </a:ext>
            </a:extLst>
          </p:cNvPr>
          <p:cNvGrpSpPr/>
          <p:nvPr/>
        </p:nvGrpSpPr>
        <p:grpSpPr>
          <a:xfrm>
            <a:off x="3147866" y="2351203"/>
            <a:ext cx="5924522" cy="5924522"/>
            <a:chOff x="3093018" y="1854436"/>
            <a:chExt cx="5098327" cy="5098327"/>
          </a:xfrm>
        </p:grpSpPr>
        <p:grpSp>
          <p:nvGrpSpPr>
            <p:cNvPr id="44" name="Group 37">
              <a:extLst>
                <a:ext uri="{FF2B5EF4-FFF2-40B4-BE49-F238E27FC236}">
                  <a16:creationId xmlns:a16="http://schemas.microsoft.com/office/drawing/2014/main" id="{B81D4899-B7CD-4E1C-B062-C14F5E8A387F}"/>
                </a:ext>
              </a:extLst>
            </p:cNvPr>
            <p:cNvGrpSpPr/>
            <p:nvPr/>
          </p:nvGrpSpPr>
          <p:grpSpPr>
            <a:xfrm>
              <a:off x="3093018" y="1854436"/>
              <a:ext cx="5098327" cy="5098327"/>
              <a:chOff x="3093018" y="1854436"/>
              <a:chExt cx="5098327" cy="5098327"/>
            </a:xfrm>
          </p:grpSpPr>
          <p:sp>
            <p:nvSpPr>
              <p:cNvPr id="46" name="Pie 55">
                <a:extLst>
                  <a:ext uri="{FF2B5EF4-FFF2-40B4-BE49-F238E27FC236}">
                    <a16:creationId xmlns:a16="http://schemas.microsoft.com/office/drawing/2014/main" id="{7D7B2C98-C06B-4974-A857-8924F5299D41}"/>
                  </a:ext>
                </a:extLst>
              </p:cNvPr>
              <p:cNvSpPr/>
              <p:nvPr/>
            </p:nvSpPr>
            <p:spPr>
              <a:xfrm rot="5653466">
                <a:off x="4483470" y="3244888"/>
                <a:ext cx="2317421" cy="231742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ie 56">
                <a:extLst>
                  <a:ext uri="{FF2B5EF4-FFF2-40B4-BE49-F238E27FC236}">
                    <a16:creationId xmlns:a16="http://schemas.microsoft.com/office/drawing/2014/main" id="{DE5D6F5C-9D8B-49D7-A9CC-F106CAAED867}"/>
                  </a:ext>
                </a:extLst>
              </p:cNvPr>
              <p:cNvSpPr/>
              <p:nvPr/>
            </p:nvSpPr>
            <p:spPr>
              <a:xfrm rot="3431289">
                <a:off x="4135858" y="2897276"/>
                <a:ext cx="3012648" cy="3012648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ie 57">
                <a:extLst>
                  <a:ext uri="{FF2B5EF4-FFF2-40B4-BE49-F238E27FC236}">
                    <a16:creationId xmlns:a16="http://schemas.microsoft.com/office/drawing/2014/main" id="{C099525B-9239-4E74-94B8-C0CC2BBA8625}"/>
                  </a:ext>
                </a:extLst>
              </p:cNvPr>
              <p:cNvSpPr/>
              <p:nvPr/>
            </p:nvSpPr>
            <p:spPr>
              <a:xfrm rot="994677">
                <a:off x="3798092" y="2563721"/>
                <a:ext cx="3707874" cy="3707874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58">
                <a:extLst>
                  <a:ext uri="{FF2B5EF4-FFF2-40B4-BE49-F238E27FC236}">
                    <a16:creationId xmlns:a16="http://schemas.microsoft.com/office/drawing/2014/main" id="{9B613F5B-D0B0-4351-B54C-48B4E9B97EB0}"/>
                  </a:ext>
                </a:extLst>
              </p:cNvPr>
              <p:cNvSpPr/>
              <p:nvPr/>
            </p:nvSpPr>
            <p:spPr>
              <a:xfrm rot="20218033">
                <a:off x="3450479" y="2216107"/>
                <a:ext cx="4403101" cy="440310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ie 59">
                <a:extLst>
                  <a:ext uri="{FF2B5EF4-FFF2-40B4-BE49-F238E27FC236}">
                    <a16:creationId xmlns:a16="http://schemas.microsoft.com/office/drawing/2014/main" id="{130D3993-2316-47F1-A393-03C4CAB20B3B}"/>
                  </a:ext>
                </a:extLst>
              </p:cNvPr>
              <p:cNvSpPr/>
              <p:nvPr/>
            </p:nvSpPr>
            <p:spPr>
              <a:xfrm rot="17790880">
                <a:off x="3093018" y="1854436"/>
                <a:ext cx="5098327" cy="5098327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Oval 38">
              <a:extLst>
                <a:ext uri="{FF2B5EF4-FFF2-40B4-BE49-F238E27FC236}">
                  <a16:creationId xmlns:a16="http://schemas.microsoft.com/office/drawing/2014/main" id="{A1394259-6F79-4641-8E5E-4F1A24295C72}"/>
                </a:ext>
              </a:extLst>
            </p:cNvPr>
            <p:cNvSpPr/>
            <p:nvPr/>
          </p:nvSpPr>
          <p:spPr>
            <a:xfrm rot="15300000">
              <a:off x="5053556" y="3814974"/>
              <a:ext cx="1177250" cy="11772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F8ADB0BC-B776-4056-89BB-1052592DBBEF}"/>
              </a:ext>
            </a:extLst>
          </p:cNvPr>
          <p:cNvSpPr/>
          <p:nvPr/>
        </p:nvSpPr>
        <p:spPr>
          <a:xfrm flipH="1">
            <a:off x="3839110" y="4908343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4B317144-2F35-4CAB-ADD6-25973F9FD9F5}"/>
              </a:ext>
            </a:extLst>
          </p:cNvPr>
          <p:cNvSpPr/>
          <p:nvPr/>
        </p:nvSpPr>
        <p:spPr>
          <a:xfrm>
            <a:off x="6942232" y="4979296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Donut 39">
            <a:extLst>
              <a:ext uri="{FF2B5EF4-FFF2-40B4-BE49-F238E27FC236}">
                <a16:creationId xmlns:a16="http://schemas.microsoft.com/office/drawing/2014/main" id="{BB86CE1F-86B5-41EA-A507-08A36C2D8CEE}"/>
              </a:ext>
            </a:extLst>
          </p:cNvPr>
          <p:cNvSpPr/>
          <p:nvPr/>
        </p:nvSpPr>
        <p:spPr>
          <a:xfrm>
            <a:off x="6715581" y="4140426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71B9E6B4-E2AA-4AF5-A58F-27CF7BCC87BE}"/>
              </a:ext>
            </a:extLst>
          </p:cNvPr>
          <p:cNvSpPr/>
          <p:nvPr/>
        </p:nvSpPr>
        <p:spPr>
          <a:xfrm>
            <a:off x="4668115" y="3811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Chord 15">
            <a:extLst>
              <a:ext uri="{FF2B5EF4-FFF2-40B4-BE49-F238E27FC236}">
                <a16:creationId xmlns:a16="http://schemas.microsoft.com/office/drawing/2014/main" id="{771FEC1A-578E-4922-BC43-DD7C57453B38}"/>
              </a:ext>
            </a:extLst>
          </p:cNvPr>
          <p:cNvSpPr/>
          <p:nvPr/>
        </p:nvSpPr>
        <p:spPr>
          <a:xfrm>
            <a:off x="5932096" y="348887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BB67F5B7-C905-4909-9CCA-FB527A26376E}"/>
              </a:ext>
            </a:extLst>
          </p:cNvPr>
          <p:cNvGrpSpPr/>
          <p:nvPr/>
        </p:nvGrpSpPr>
        <p:grpSpPr>
          <a:xfrm>
            <a:off x="8352834" y="3530453"/>
            <a:ext cx="2827389" cy="918329"/>
            <a:chOff x="6457218" y="1772816"/>
            <a:chExt cx="2291246" cy="918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06FCC0-85C0-46CA-9A83-5934F97B0FA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0EF041-E912-4177-8EEA-CD59DC85525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D9DC258A-C123-4CA2-8BB1-2A55AABCD538}"/>
              </a:ext>
            </a:extLst>
          </p:cNvPr>
          <p:cNvGrpSpPr/>
          <p:nvPr/>
        </p:nvGrpSpPr>
        <p:grpSpPr>
          <a:xfrm>
            <a:off x="8814069" y="5042621"/>
            <a:ext cx="2827389" cy="918329"/>
            <a:chOff x="6889266" y="3284984"/>
            <a:chExt cx="1998238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599E0-36E3-4CC9-81DF-892CEC8240F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27559E-4995-4B4C-A899-A3D9BFB3B34D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20671E34-1B3C-4ABC-A078-1DC9EAEC4118}"/>
              </a:ext>
            </a:extLst>
          </p:cNvPr>
          <p:cNvGrpSpPr/>
          <p:nvPr/>
        </p:nvGrpSpPr>
        <p:grpSpPr>
          <a:xfrm>
            <a:off x="1577853" y="1886136"/>
            <a:ext cx="2704938" cy="918329"/>
            <a:chOff x="537358" y="1749941"/>
            <a:chExt cx="2221432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63E866-CB41-41D3-BAE9-CA35CBC30642}"/>
                </a:ext>
              </a:extLst>
            </p:cNvPr>
            <p:cNvSpPr txBox="1"/>
            <p:nvPr/>
          </p:nvSpPr>
          <p:spPr>
            <a:xfrm>
              <a:off x="537358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910E7-8E90-4F87-B987-EF8D1593FC9B}"/>
                </a:ext>
              </a:extLst>
            </p:cNvPr>
            <p:cNvSpPr txBox="1"/>
            <p:nvPr/>
          </p:nvSpPr>
          <p:spPr>
            <a:xfrm>
              <a:off x="537358" y="2021939"/>
              <a:ext cx="2221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D6DC2D97-7A53-4354-94F5-22D17154FDE5}"/>
              </a:ext>
            </a:extLst>
          </p:cNvPr>
          <p:cNvGrpSpPr/>
          <p:nvPr/>
        </p:nvGrpSpPr>
        <p:grpSpPr>
          <a:xfrm>
            <a:off x="447472" y="3421179"/>
            <a:ext cx="2578430" cy="918329"/>
            <a:chOff x="312557" y="3314387"/>
            <a:chExt cx="1942177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414343-6DBB-4622-B391-E98AB9A4DC6E}"/>
                </a:ext>
              </a:extLst>
            </p:cNvPr>
            <p:cNvSpPr txBox="1"/>
            <p:nvPr/>
          </p:nvSpPr>
          <p:spPr>
            <a:xfrm>
              <a:off x="312558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0ADD16-CC3A-48CE-84EC-2F0AFA5F0F59}"/>
                </a:ext>
              </a:extLst>
            </p:cNvPr>
            <p:cNvSpPr txBox="1"/>
            <p:nvPr/>
          </p:nvSpPr>
          <p:spPr>
            <a:xfrm>
              <a:off x="312557" y="3586385"/>
              <a:ext cx="1942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B6CD1B2E-DC6C-4BE9-931F-EC724FF673C3}"/>
              </a:ext>
            </a:extLst>
          </p:cNvPr>
          <p:cNvGrpSpPr/>
          <p:nvPr/>
        </p:nvGrpSpPr>
        <p:grpSpPr>
          <a:xfrm>
            <a:off x="603115" y="5263223"/>
            <a:ext cx="2422787" cy="918329"/>
            <a:chOff x="251520" y="4998238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065211-679D-47E9-B9A9-62EA2B468358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C43F9E-90E5-48D6-8E61-77F3D3F8ECB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98">
            <a:extLst>
              <a:ext uri="{FF2B5EF4-FFF2-40B4-BE49-F238E27FC236}">
                <a16:creationId xmlns:a16="http://schemas.microsoft.com/office/drawing/2014/main" id="{1BA65022-F7C7-42A7-9B8C-AB1BF911F6CA}"/>
              </a:ext>
            </a:extLst>
          </p:cNvPr>
          <p:cNvSpPr/>
          <p:nvPr/>
        </p:nvSpPr>
        <p:spPr>
          <a:xfrm>
            <a:off x="7358392" y="3651606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38ECE0CB-6DEB-4377-BEC6-9DAE8505E5C0}"/>
              </a:ext>
            </a:extLst>
          </p:cNvPr>
          <p:cNvSpPr/>
          <p:nvPr/>
        </p:nvSpPr>
        <p:spPr>
          <a:xfrm flipH="1">
            <a:off x="4282790" y="2030164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DF2D261D-F62F-4E5C-88A3-99801D06052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232152" y="5190649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3">
            <a:extLst>
              <a:ext uri="{FF2B5EF4-FFF2-40B4-BE49-F238E27FC236}">
                <a16:creationId xmlns:a16="http://schemas.microsoft.com/office/drawing/2014/main" id="{37DF19AD-C295-4875-AE8E-0B41B51B33F4}"/>
              </a:ext>
            </a:extLst>
          </p:cNvPr>
          <p:cNvSpPr/>
          <p:nvPr/>
        </p:nvSpPr>
        <p:spPr>
          <a:xfrm flipH="1">
            <a:off x="2325767" y="5038173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Connector 34">
            <a:extLst>
              <a:ext uri="{FF2B5EF4-FFF2-40B4-BE49-F238E27FC236}">
                <a16:creationId xmlns:a16="http://schemas.microsoft.com/office/drawing/2014/main" id="{1EB54998-0489-4DF1-87AE-D37607CAC5B5}"/>
              </a:ext>
            </a:extLst>
          </p:cNvPr>
          <p:cNvCxnSpPr>
            <a:cxnSpLocks/>
          </p:cNvCxnSpPr>
          <p:nvPr/>
        </p:nvCxnSpPr>
        <p:spPr>
          <a:xfrm flipH="1">
            <a:off x="3181545" y="3569207"/>
            <a:ext cx="528938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1D900F-8ED4-41F5-803F-5C297E446403}"/>
              </a:ext>
            </a:extLst>
          </p:cNvPr>
          <p:cNvSpPr txBox="1"/>
          <p:nvPr/>
        </p:nvSpPr>
        <p:spPr>
          <a:xfrm>
            <a:off x="8116631" y="165355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Create</a:t>
            </a:r>
          </a:p>
          <a:p>
            <a:pPr algn="r"/>
            <a:r>
              <a:rPr lang="en-US" altLang="ko-KR" sz="2800" dirty="0"/>
              <a:t>Quality Professional </a:t>
            </a:r>
          </a:p>
          <a:p>
            <a:pPr algn="r"/>
            <a:r>
              <a:rPr lang="en-US" altLang="ko-KR" sz="2800" dirty="0"/>
              <a:t>PPT Presentation</a:t>
            </a:r>
            <a:endParaRPr lang="ko-KR" altLang="en-US" sz="2800" dirty="0"/>
          </a:p>
        </p:txBody>
      </p:sp>
      <p:grpSp>
        <p:nvGrpSpPr>
          <p:cNvPr id="29" name="Graphic 1">
            <a:extLst>
              <a:ext uri="{FF2B5EF4-FFF2-40B4-BE49-F238E27FC236}">
                <a16:creationId xmlns:a16="http://schemas.microsoft.com/office/drawing/2014/main" id="{8B1C08D2-B828-4487-8A8A-5FD95A7AAAC0}"/>
              </a:ext>
            </a:extLst>
          </p:cNvPr>
          <p:cNvGrpSpPr/>
          <p:nvPr/>
        </p:nvGrpSpPr>
        <p:grpSpPr>
          <a:xfrm>
            <a:off x="5567347" y="4964357"/>
            <a:ext cx="1079923" cy="553303"/>
            <a:chOff x="130630" y="113212"/>
            <a:chExt cx="2604286" cy="1334316"/>
          </a:xfrm>
          <a:solidFill>
            <a:schemeClr val="accent5"/>
          </a:solidFill>
        </p:grpSpPr>
        <p:sp>
          <p:nvSpPr>
            <p:cNvPr id="30" name="Freeform: Shape 36">
              <a:extLst>
                <a:ext uri="{FF2B5EF4-FFF2-40B4-BE49-F238E27FC236}">
                  <a16:creationId xmlns:a16="http://schemas.microsoft.com/office/drawing/2014/main" id="{F9B08461-D92F-43C3-9123-6B620E7BCCCF}"/>
                </a:ext>
              </a:extLst>
            </p:cNvPr>
            <p:cNvSpPr/>
            <p:nvPr/>
          </p:nvSpPr>
          <p:spPr>
            <a:xfrm>
              <a:off x="617248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">
              <a:extLst>
                <a:ext uri="{FF2B5EF4-FFF2-40B4-BE49-F238E27FC236}">
                  <a16:creationId xmlns:a16="http://schemas.microsoft.com/office/drawing/2014/main" id="{7B70AE34-5743-496A-A9D0-5737A121C09E}"/>
                </a:ext>
              </a:extLst>
            </p:cNvPr>
            <p:cNvSpPr/>
            <p:nvPr/>
          </p:nvSpPr>
          <p:spPr>
            <a:xfrm>
              <a:off x="678207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8">
              <a:extLst>
                <a:ext uri="{FF2B5EF4-FFF2-40B4-BE49-F238E27FC236}">
                  <a16:creationId xmlns:a16="http://schemas.microsoft.com/office/drawing/2014/main" id="{18047E55-EC04-4D4E-971E-7BCFAEC48FD1}"/>
                </a:ext>
              </a:extLst>
            </p:cNvPr>
            <p:cNvSpPr/>
            <p:nvPr/>
          </p:nvSpPr>
          <p:spPr>
            <a:xfrm>
              <a:off x="678207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9">
              <a:extLst>
                <a:ext uri="{FF2B5EF4-FFF2-40B4-BE49-F238E27FC236}">
                  <a16:creationId xmlns:a16="http://schemas.microsoft.com/office/drawing/2014/main" id="{6AC74BAC-687E-4B2A-A16A-C8330CAEB63E}"/>
                </a:ext>
              </a:extLst>
            </p:cNvPr>
            <p:cNvSpPr/>
            <p:nvPr/>
          </p:nvSpPr>
          <p:spPr>
            <a:xfrm>
              <a:off x="617248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0">
              <a:extLst>
                <a:ext uri="{FF2B5EF4-FFF2-40B4-BE49-F238E27FC236}">
                  <a16:creationId xmlns:a16="http://schemas.microsoft.com/office/drawing/2014/main" id="{D20DE60E-3CC6-434F-9402-DE3C838024F1}"/>
                </a:ext>
              </a:extLst>
            </p:cNvPr>
            <p:cNvSpPr/>
            <p:nvPr/>
          </p:nvSpPr>
          <p:spPr>
            <a:xfrm>
              <a:off x="2156452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1">
              <a:extLst>
                <a:ext uri="{FF2B5EF4-FFF2-40B4-BE49-F238E27FC236}">
                  <a16:creationId xmlns:a16="http://schemas.microsoft.com/office/drawing/2014/main" id="{7433D167-04F5-447A-9147-F5738D90B1A6}"/>
                </a:ext>
              </a:extLst>
            </p:cNvPr>
            <p:cNvSpPr/>
            <p:nvPr/>
          </p:nvSpPr>
          <p:spPr>
            <a:xfrm>
              <a:off x="2217411" y="821449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2">
              <a:extLst>
                <a:ext uri="{FF2B5EF4-FFF2-40B4-BE49-F238E27FC236}">
                  <a16:creationId xmlns:a16="http://schemas.microsoft.com/office/drawing/2014/main" id="{FCBC113E-9E8F-4D20-88DC-CFD216271E53}"/>
                </a:ext>
              </a:extLst>
            </p:cNvPr>
            <p:cNvSpPr/>
            <p:nvPr/>
          </p:nvSpPr>
          <p:spPr>
            <a:xfrm>
              <a:off x="2217411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3">
              <a:extLst>
                <a:ext uri="{FF2B5EF4-FFF2-40B4-BE49-F238E27FC236}">
                  <a16:creationId xmlns:a16="http://schemas.microsoft.com/office/drawing/2014/main" id="{165C9AC0-DBC8-4988-A58A-8960691D2925}"/>
                </a:ext>
              </a:extLst>
            </p:cNvPr>
            <p:cNvSpPr/>
            <p:nvPr/>
          </p:nvSpPr>
          <p:spPr>
            <a:xfrm>
              <a:off x="2156452" y="874788"/>
              <a:ext cx="36846" cy="36846"/>
            </a:xfrm>
            <a:custGeom>
              <a:avLst/>
              <a:gdLst>
                <a:gd name="connsiteX0" fmla="*/ 0 w 36846"/>
                <a:gd name="connsiteY0" fmla="*/ 0 h 36846"/>
                <a:gd name="connsiteX1" fmla="*/ 36846 w 36846"/>
                <a:gd name="connsiteY1" fmla="*/ 0 h 36846"/>
                <a:gd name="connsiteX2" fmla="*/ 36846 w 36846"/>
                <a:gd name="connsiteY2" fmla="*/ 36846 h 36846"/>
                <a:gd name="connsiteX3" fmla="*/ 0 w 36846"/>
                <a:gd name="connsiteY3" fmla="*/ 36846 h 3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6" h="36846">
                  <a:moveTo>
                    <a:pt x="0" y="0"/>
                  </a:moveTo>
                  <a:lnTo>
                    <a:pt x="36846" y="0"/>
                  </a:lnTo>
                  <a:lnTo>
                    <a:pt x="36846" y="36846"/>
                  </a:lnTo>
                  <a:lnTo>
                    <a:pt x="0" y="36846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033CDFBA-2181-4891-A937-2FBA884AB919}"/>
                </a:ext>
              </a:extLst>
            </p:cNvPr>
            <p:cNvSpPr/>
            <p:nvPr/>
          </p:nvSpPr>
          <p:spPr>
            <a:xfrm>
              <a:off x="1351291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5">
              <a:extLst>
                <a:ext uri="{FF2B5EF4-FFF2-40B4-BE49-F238E27FC236}">
                  <a16:creationId xmlns:a16="http://schemas.microsoft.com/office/drawing/2014/main" id="{D17494DE-1426-448F-B55D-FF2DF71B89C2}"/>
                </a:ext>
              </a:extLst>
            </p:cNvPr>
            <p:cNvSpPr/>
            <p:nvPr/>
          </p:nvSpPr>
          <p:spPr>
            <a:xfrm>
              <a:off x="1454345" y="402358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6">
              <a:extLst>
                <a:ext uri="{FF2B5EF4-FFF2-40B4-BE49-F238E27FC236}">
                  <a16:creationId xmlns:a16="http://schemas.microsoft.com/office/drawing/2014/main" id="{9F65BFF2-E204-4011-8193-243DE69ABAF8}"/>
                </a:ext>
              </a:extLst>
            </p:cNvPr>
            <p:cNvSpPr/>
            <p:nvPr/>
          </p:nvSpPr>
          <p:spPr>
            <a:xfrm>
              <a:off x="1454345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5 w 62245"/>
                <a:gd name="connsiteY1" fmla="*/ 0 h 62245"/>
                <a:gd name="connsiteX2" fmla="*/ 62245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5" y="0"/>
                  </a:lnTo>
                  <a:lnTo>
                    <a:pt x="62245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7">
              <a:extLst>
                <a:ext uri="{FF2B5EF4-FFF2-40B4-BE49-F238E27FC236}">
                  <a16:creationId xmlns:a16="http://schemas.microsoft.com/office/drawing/2014/main" id="{40CFAE13-A88D-4FCD-A50C-C9656AE6B045}"/>
                </a:ext>
              </a:extLst>
            </p:cNvPr>
            <p:cNvSpPr/>
            <p:nvPr/>
          </p:nvSpPr>
          <p:spPr>
            <a:xfrm>
              <a:off x="1351291" y="492476"/>
              <a:ext cx="62245" cy="62245"/>
            </a:xfrm>
            <a:custGeom>
              <a:avLst/>
              <a:gdLst>
                <a:gd name="connsiteX0" fmla="*/ 0 w 62245"/>
                <a:gd name="connsiteY0" fmla="*/ 0 h 62245"/>
                <a:gd name="connsiteX1" fmla="*/ 62246 w 62245"/>
                <a:gd name="connsiteY1" fmla="*/ 0 h 62245"/>
                <a:gd name="connsiteX2" fmla="*/ 62246 w 62245"/>
                <a:gd name="connsiteY2" fmla="*/ 62245 h 62245"/>
                <a:gd name="connsiteX3" fmla="*/ 0 w 62245"/>
                <a:gd name="connsiteY3" fmla="*/ 62245 h 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45" h="62245">
                  <a:moveTo>
                    <a:pt x="0" y="0"/>
                  </a:moveTo>
                  <a:lnTo>
                    <a:pt x="62246" y="0"/>
                  </a:lnTo>
                  <a:lnTo>
                    <a:pt x="62246" y="62245"/>
                  </a:lnTo>
                  <a:lnTo>
                    <a:pt x="0" y="62245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8">
              <a:extLst>
                <a:ext uri="{FF2B5EF4-FFF2-40B4-BE49-F238E27FC236}">
                  <a16:creationId xmlns:a16="http://schemas.microsoft.com/office/drawing/2014/main" id="{D47E3EAD-10BB-4046-880A-9F1867AA02D3}"/>
                </a:ext>
              </a:extLst>
            </p:cNvPr>
            <p:cNvSpPr/>
            <p:nvPr/>
          </p:nvSpPr>
          <p:spPr>
            <a:xfrm>
              <a:off x="130630" y="113212"/>
              <a:ext cx="2604318" cy="1332622"/>
            </a:xfrm>
            <a:custGeom>
              <a:avLst/>
              <a:gdLst>
                <a:gd name="connsiteX0" fmla="*/ 2600493 w 2604318"/>
                <a:gd name="connsiteY0" fmla="*/ 1300044 h 1332622"/>
                <a:gd name="connsiteX1" fmla="*/ 2514779 w 2604318"/>
                <a:gd name="connsiteY1" fmla="*/ 1236545 h 1332622"/>
                <a:gd name="connsiteX2" fmla="*/ 2323640 w 2604318"/>
                <a:gd name="connsiteY2" fmla="*/ 1235902 h 1332622"/>
                <a:gd name="connsiteX3" fmla="*/ 2323640 w 2604318"/>
                <a:gd name="connsiteY3" fmla="*/ 871403 h 1332622"/>
                <a:gd name="connsiteX4" fmla="*/ 2341419 w 2604318"/>
                <a:gd name="connsiteY4" fmla="*/ 887286 h 1332622"/>
                <a:gd name="connsiteX5" fmla="*/ 2426524 w 2604318"/>
                <a:gd name="connsiteY5" fmla="*/ 887286 h 1332622"/>
                <a:gd name="connsiteX6" fmla="*/ 2074725 w 2604318"/>
                <a:gd name="connsiteY6" fmla="*/ 530001 h 1332622"/>
                <a:gd name="connsiteX7" fmla="*/ 1970994 w 2604318"/>
                <a:gd name="connsiteY7" fmla="*/ 633292 h 1332622"/>
                <a:gd name="connsiteX8" fmla="*/ 1970994 w 2604318"/>
                <a:gd name="connsiteY8" fmla="*/ 612973 h 1332622"/>
                <a:gd name="connsiteX9" fmla="*/ 1922295 w 2604318"/>
                <a:gd name="connsiteY9" fmla="*/ 589470 h 1332622"/>
                <a:gd name="connsiteX10" fmla="*/ 1891816 w 2604318"/>
                <a:gd name="connsiteY10" fmla="*/ 626316 h 1332622"/>
                <a:gd name="connsiteX11" fmla="*/ 1920195 w 2604318"/>
                <a:gd name="connsiteY11" fmla="*/ 617646 h 1332622"/>
                <a:gd name="connsiteX12" fmla="*/ 1920195 w 2604318"/>
                <a:gd name="connsiteY12" fmla="*/ 684091 h 1332622"/>
                <a:gd name="connsiteX13" fmla="*/ 1722859 w 2604318"/>
                <a:gd name="connsiteY13" fmla="*/ 886575 h 1332622"/>
                <a:gd name="connsiteX14" fmla="*/ 1806135 w 2604318"/>
                <a:gd name="connsiteY14" fmla="*/ 886643 h 1332622"/>
                <a:gd name="connsiteX15" fmla="*/ 1820799 w 2604318"/>
                <a:gd name="connsiteY15" fmla="*/ 869507 h 1332622"/>
                <a:gd name="connsiteX16" fmla="*/ 1820731 w 2604318"/>
                <a:gd name="connsiteY16" fmla="*/ 1235258 h 1332622"/>
                <a:gd name="connsiteX17" fmla="*/ 1720387 w 2604318"/>
                <a:gd name="connsiteY17" fmla="*/ 1235258 h 1332622"/>
                <a:gd name="connsiteX18" fmla="*/ 1720387 w 2604318"/>
                <a:gd name="connsiteY18" fmla="*/ 562817 h 1332622"/>
                <a:gd name="connsiteX19" fmla="*/ 1749579 w 2604318"/>
                <a:gd name="connsiteY19" fmla="*/ 590892 h 1332622"/>
                <a:gd name="connsiteX20" fmla="*/ 1891409 w 2604318"/>
                <a:gd name="connsiteY20" fmla="*/ 589266 h 1332622"/>
                <a:gd name="connsiteX21" fmla="*/ 1303193 w 2604318"/>
                <a:gd name="connsiteY21" fmla="*/ 0 h 1332622"/>
                <a:gd name="connsiteX22" fmla="*/ 1029523 w 2604318"/>
                <a:gd name="connsiteY22" fmla="*/ 277700 h 1332622"/>
                <a:gd name="connsiteX23" fmla="*/ 1029523 w 2604318"/>
                <a:gd name="connsiteY23" fmla="*/ 220569 h 1332622"/>
                <a:gd name="connsiteX24" fmla="*/ 962197 w 2604318"/>
                <a:gd name="connsiteY24" fmla="*/ 188802 h 1332622"/>
                <a:gd name="connsiteX25" fmla="*/ 922811 w 2604318"/>
                <a:gd name="connsiteY25" fmla="*/ 239601 h 1332622"/>
                <a:gd name="connsiteX26" fmla="*/ 962197 w 2604318"/>
                <a:gd name="connsiteY26" fmla="*/ 224362 h 1332622"/>
                <a:gd name="connsiteX27" fmla="*/ 962197 w 2604318"/>
                <a:gd name="connsiteY27" fmla="*/ 343739 h 1332622"/>
                <a:gd name="connsiteX28" fmla="*/ 713927 w 2604318"/>
                <a:gd name="connsiteY28" fmla="*/ 592653 h 1332622"/>
                <a:gd name="connsiteX29" fmla="*/ 858026 w 2604318"/>
                <a:gd name="connsiteY29" fmla="*/ 590215 h 1332622"/>
                <a:gd name="connsiteX30" fmla="*/ 885999 w 2604318"/>
                <a:gd name="connsiteY30" fmla="*/ 564104 h 1332622"/>
                <a:gd name="connsiteX31" fmla="*/ 886643 w 2604318"/>
                <a:gd name="connsiteY31" fmla="*/ 1235292 h 1332622"/>
                <a:gd name="connsiteX32" fmla="*/ 785045 w 2604318"/>
                <a:gd name="connsiteY32" fmla="*/ 1235292 h 1332622"/>
                <a:gd name="connsiteX33" fmla="*/ 784774 w 2604318"/>
                <a:gd name="connsiteY33" fmla="*/ 872589 h 1332622"/>
                <a:gd name="connsiteX34" fmla="*/ 795848 w 2604318"/>
                <a:gd name="connsiteY34" fmla="*/ 887286 h 1332622"/>
                <a:gd name="connsiteX35" fmla="*/ 885051 w 2604318"/>
                <a:gd name="connsiteY35" fmla="*/ 883798 h 1332622"/>
                <a:gd name="connsiteX36" fmla="*/ 532981 w 2604318"/>
                <a:gd name="connsiteY36" fmla="*/ 530408 h 1332622"/>
                <a:gd name="connsiteX37" fmla="*/ 422477 w 2604318"/>
                <a:gd name="connsiteY37" fmla="*/ 643452 h 1332622"/>
                <a:gd name="connsiteX38" fmla="*/ 422477 w 2604318"/>
                <a:gd name="connsiteY38" fmla="*/ 611686 h 1332622"/>
                <a:gd name="connsiteX39" fmla="*/ 371678 w 2604318"/>
                <a:gd name="connsiteY39" fmla="*/ 588826 h 1332622"/>
                <a:gd name="connsiteX40" fmla="*/ 343739 w 2604318"/>
                <a:gd name="connsiteY40" fmla="*/ 626925 h 1332622"/>
                <a:gd name="connsiteX41" fmla="*/ 371678 w 2604318"/>
                <a:gd name="connsiteY41" fmla="*/ 619915 h 1332622"/>
                <a:gd name="connsiteX42" fmla="*/ 371678 w 2604318"/>
                <a:gd name="connsiteY42" fmla="*/ 692964 h 1332622"/>
                <a:gd name="connsiteX43" fmla="*/ 177356 w 2604318"/>
                <a:gd name="connsiteY43" fmla="*/ 886643 h 1332622"/>
                <a:gd name="connsiteX44" fmla="*/ 266287 w 2604318"/>
                <a:gd name="connsiteY44" fmla="*/ 887286 h 1332622"/>
                <a:gd name="connsiteX45" fmla="*/ 283424 w 2604318"/>
                <a:gd name="connsiteY45" fmla="*/ 865680 h 1332622"/>
                <a:gd name="connsiteX46" fmla="*/ 283424 w 2604318"/>
                <a:gd name="connsiteY46" fmla="*/ 1235868 h 1332622"/>
                <a:gd name="connsiteX47" fmla="*/ 92285 w 2604318"/>
                <a:gd name="connsiteY47" fmla="*/ 1236511 h 1332622"/>
                <a:gd name="connsiteX48" fmla="*/ 7180 w 2604318"/>
                <a:gd name="connsiteY48" fmla="*/ 1300010 h 1332622"/>
                <a:gd name="connsiteX49" fmla="*/ 0 w 2604318"/>
                <a:gd name="connsiteY49" fmla="*/ 1332623 h 1332622"/>
                <a:gd name="connsiteX50" fmla="*/ 988884 w 2604318"/>
                <a:gd name="connsiteY50" fmla="*/ 1332623 h 1332622"/>
                <a:gd name="connsiteX51" fmla="*/ 990983 w 2604318"/>
                <a:gd name="connsiteY51" fmla="*/ 599020 h 1332622"/>
                <a:gd name="connsiteX52" fmla="*/ 1617502 w 2604318"/>
                <a:gd name="connsiteY52" fmla="*/ 597733 h 1332622"/>
                <a:gd name="connsiteX53" fmla="*/ 1617062 w 2604318"/>
                <a:gd name="connsiteY53" fmla="*/ 1332623 h 1332622"/>
                <a:gd name="connsiteX54" fmla="*/ 2604286 w 2604318"/>
                <a:gd name="connsiteY54" fmla="*/ 1332623 h 1332622"/>
                <a:gd name="connsiteX55" fmla="*/ 2600493 w 2604318"/>
                <a:gd name="connsiteY55" fmla="*/ 1300044 h 1332622"/>
                <a:gd name="connsiteX56" fmla="*/ 720937 w 2604318"/>
                <a:gd name="connsiteY56" fmla="*/ 1241185 h 1332622"/>
                <a:gd name="connsiteX57" fmla="*/ 343739 w 2604318"/>
                <a:gd name="connsiteY57" fmla="*/ 1241185 h 1332622"/>
                <a:gd name="connsiteX58" fmla="*/ 343739 w 2604318"/>
                <a:gd name="connsiteY58" fmla="*/ 889826 h 1332622"/>
                <a:gd name="connsiteX59" fmla="*/ 720937 w 2604318"/>
                <a:gd name="connsiteY59" fmla="*/ 889826 h 1332622"/>
                <a:gd name="connsiteX60" fmla="*/ 720937 w 2604318"/>
                <a:gd name="connsiteY60" fmla="*/ 1241185 h 1332622"/>
                <a:gd name="connsiteX61" fmla="*/ 535521 w 2604318"/>
                <a:gd name="connsiteY61" fmla="*/ 833338 h 1332622"/>
                <a:gd name="connsiteX62" fmla="*/ 324740 w 2604318"/>
                <a:gd name="connsiteY62" fmla="*/ 833338 h 1332622"/>
                <a:gd name="connsiteX63" fmla="*/ 430131 w 2604318"/>
                <a:gd name="connsiteY63" fmla="*/ 726627 h 1332622"/>
                <a:gd name="connsiteX64" fmla="*/ 535521 w 2604318"/>
                <a:gd name="connsiteY64" fmla="*/ 619915 h 1332622"/>
                <a:gd name="connsiteX65" fmla="*/ 640912 w 2604318"/>
                <a:gd name="connsiteY65" fmla="*/ 726627 h 1332622"/>
                <a:gd name="connsiteX66" fmla="*/ 746302 w 2604318"/>
                <a:gd name="connsiteY66" fmla="*/ 833338 h 1332622"/>
                <a:gd name="connsiteX67" fmla="*/ 535521 w 2604318"/>
                <a:gd name="connsiteY67" fmla="*/ 833338 h 1332622"/>
                <a:gd name="connsiteX68" fmla="*/ 1304480 w 2604318"/>
                <a:gd name="connsiteY68" fmla="*/ 499996 h 1332622"/>
                <a:gd name="connsiteX69" fmla="*/ 953358 w 2604318"/>
                <a:gd name="connsiteY69" fmla="*/ 499996 h 1332622"/>
                <a:gd name="connsiteX70" fmla="*/ 1128919 w 2604318"/>
                <a:gd name="connsiteY70" fmla="*/ 322810 h 1332622"/>
                <a:gd name="connsiteX71" fmla="*/ 1304480 w 2604318"/>
                <a:gd name="connsiteY71" fmla="*/ 145623 h 1332622"/>
                <a:gd name="connsiteX72" fmla="*/ 1480041 w 2604318"/>
                <a:gd name="connsiteY72" fmla="*/ 322810 h 1332622"/>
                <a:gd name="connsiteX73" fmla="*/ 1655601 w 2604318"/>
                <a:gd name="connsiteY73" fmla="*/ 499996 h 1332622"/>
                <a:gd name="connsiteX74" fmla="*/ 1304480 w 2604318"/>
                <a:gd name="connsiteY74" fmla="*/ 499996 h 1332622"/>
                <a:gd name="connsiteX75" fmla="*/ 2259938 w 2604318"/>
                <a:gd name="connsiteY75" fmla="*/ 1241185 h 1332622"/>
                <a:gd name="connsiteX76" fmla="*/ 1882740 w 2604318"/>
                <a:gd name="connsiteY76" fmla="*/ 1241185 h 1332622"/>
                <a:gd name="connsiteX77" fmla="*/ 1882740 w 2604318"/>
                <a:gd name="connsiteY77" fmla="*/ 889826 h 1332622"/>
                <a:gd name="connsiteX78" fmla="*/ 2259938 w 2604318"/>
                <a:gd name="connsiteY78" fmla="*/ 889826 h 1332622"/>
                <a:gd name="connsiteX79" fmla="*/ 2259938 w 2604318"/>
                <a:gd name="connsiteY79" fmla="*/ 1241185 h 1332622"/>
                <a:gd name="connsiteX80" fmla="*/ 2074725 w 2604318"/>
                <a:gd name="connsiteY80" fmla="*/ 833338 h 1332622"/>
                <a:gd name="connsiteX81" fmla="*/ 1863944 w 2604318"/>
                <a:gd name="connsiteY81" fmla="*/ 833338 h 1332622"/>
                <a:gd name="connsiteX82" fmla="*/ 1969335 w 2604318"/>
                <a:gd name="connsiteY82" fmla="*/ 726627 h 1332622"/>
                <a:gd name="connsiteX83" fmla="*/ 2074725 w 2604318"/>
                <a:gd name="connsiteY83" fmla="*/ 619915 h 1332622"/>
                <a:gd name="connsiteX84" fmla="*/ 2180116 w 2604318"/>
                <a:gd name="connsiteY84" fmla="*/ 726627 h 1332622"/>
                <a:gd name="connsiteX85" fmla="*/ 2285507 w 2604318"/>
                <a:gd name="connsiteY85" fmla="*/ 833338 h 1332622"/>
                <a:gd name="connsiteX86" fmla="*/ 2074725 w 2604318"/>
                <a:gd name="connsiteY86" fmla="*/ 833338 h 13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04318" h="1332622">
                  <a:moveTo>
                    <a:pt x="2600493" y="1300044"/>
                  </a:moveTo>
                  <a:cubicBezTo>
                    <a:pt x="2596057" y="1282908"/>
                    <a:pt x="2566187" y="1238442"/>
                    <a:pt x="2514779" y="1236545"/>
                  </a:cubicBezTo>
                  <a:cubicBezTo>
                    <a:pt x="2484096" y="1235394"/>
                    <a:pt x="2323640" y="1235902"/>
                    <a:pt x="2323640" y="1235902"/>
                  </a:cubicBezTo>
                  <a:lnTo>
                    <a:pt x="2323640" y="871403"/>
                  </a:lnTo>
                  <a:lnTo>
                    <a:pt x="2341419" y="887286"/>
                  </a:lnTo>
                  <a:lnTo>
                    <a:pt x="2426524" y="887286"/>
                  </a:lnTo>
                  <a:lnTo>
                    <a:pt x="2074725" y="530001"/>
                  </a:lnTo>
                  <a:lnTo>
                    <a:pt x="1970994" y="633292"/>
                  </a:lnTo>
                  <a:lnTo>
                    <a:pt x="1970994" y="612973"/>
                  </a:lnTo>
                  <a:lnTo>
                    <a:pt x="1922295" y="589470"/>
                  </a:lnTo>
                  <a:lnTo>
                    <a:pt x="1891816" y="626316"/>
                  </a:lnTo>
                  <a:lnTo>
                    <a:pt x="1920195" y="617646"/>
                  </a:lnTo>
                  <a:lnTo>
                    <a:pt x="1920195" y="684091"/>
                  </a:lnTo>
                  <a:lnTo>
                    <a:pt x="1722859" y="886575"/>
                  </a:lnTo>
                  <a:lnTo>
                    <a:pt x="1806135" y="886643"/>
                  </a:lnTo>
                  <a:lnTo>
                    <a:pt x="1820799" y="869507"/>
                  </a:lnTo>
                  <a:lnTo>
                    <a:pt x="1820731" y="1235258"/>
                  </a:lnTo>
                  <a:lnTo>
                    <a:pt x="1720387" y="1235258"/>
                  </a:lnTo>
                  <a:lnTo>
                    <a:pt x="1720387" y="562817"/>
                  </a:lnTo>
                  <a:lnTo>
                    <a:pt x="1749579" y="590892"/>
                  </a:lnTo>
                  <a:lnTo>
                    <a:pt x="1891409" y="589266"/>
                  </a:lnTo>
                  <a:lnTo>
                    <a:pt x="1303193" y="0"/>
                  </a:lnTo>
                  <a:lnTo>
                    <a:pt x="1029523" y="277700"/>
                  </a:lnTo>
                  <a:lnTo>
                    <a:pt x="1029523" y="220569"/>
                  </a:lnTo>
                  <a:lnTo>
                    <a:pt x="962197" y="188802"/>
                  </a:lnTo>
                  <a:lnTo>
                    <a:pt x="922811" y="239601"/>
                  </a:lnTo>
                  <a:lnTo>
                    <a:pt x="962197" y="224362"/>
                  </a:lnTo>
                  <a:lnTo>
                    <a:pt x="962197" y="343739"/>
                  </a:lnTo>
                  <a:lnTo>
                    <a:pt x="713927" y="592653"/>
                  </a:lnTo>
                  <a:lnTo>
                    <a:pt x="858026" y="590215"/>
                  </a:lnTo>
                  <a:lnTo>
                    <a:pt x="885999" y="564104"/>
                  </a:lnTo>
                  <a:lnTo>
                    <a:pt x="886643" y="1235292"/>
                  </a:lnTo>
                  <a:lnTo>
                    <a:pt x="785045" y="1235292"/>
                  </a:lnTo>
                  <a:lnTo>
                    <a:pt x="784774" y="872589"/>
                  </a:lnTo>
                  <a:lnTo>
                    <a:pt x="795848" y="887286"/>
                  </a:lnTo>
                  <a:lnTo>
                    <a:pt x="885051" y="883798"/>
                  </a:lnTo>
                  <a:lnTo>
                    <a:pt x="532981" y="530408"/>
                  </a:lnTo>
                  <a:lnTo>
                    <a:pt x="422477" y="643452"/>
                  </a:lnTo>
                  <a:lnTo>
                    <a:pt x="422477" y="611686"/>
                  </a:lnTo>
                  <a:lnTo>
                    <a:pt x="371678" y="588826"/>
                  </a:lnTo>
                  <a:lnTo>
                    <a:pt x="343739" y="626925"/>
                  </a:lnTo>
                  <a:lnTo>
                    <a:pt x="371678" y="619915"/>
                  </a:lnTo>
                  <a:lnTo>
                    <a:pt x="371678" y="692964"/>
                  </a:lnTo>
                  <a:lnTo>
                    <a:pt x="177356" y="886643"/>
                  </a:lnTo>
                  <a:lnTo>
                    <a:pt x="266287" y="887286"/>
                  </a:lnTo>
                  <a:lnTo>
                    <a:pt x="283424" y="865680"/>
                  </a:lnTo>
                  <a:lnTo>
                    <a:pt x="283424" y="1235868"/>
                  </a:lnTo>
                  <a:cubicBezTo>
                    <a:pt x="283424" y="1235868"/>
                    <a:pt x="122764" y="1236511"/>
                    <a:pt x="92285" y="1236511"/>
                  </a:cubicBezTo>
                  <a:cubicBezTo>
                    <a:pt x="47819" y="1236511"/>
                    <a:pt x="13242" y="1279656"/>
                    <a:pt x="7180" y="1300010"/>
                  </a:cubicBezTo>
                  <a:cubicBezTo>
                    <a:pt x="3420" y="1312710"/>
                    <a:pt x="0" y="1332623"/>
                    <a:pt x="0" y="1332623"/>
                  </a:cubicBezTo>
                  <a:lnTo>
                    <a:pt x="988884" y="1332623"/>
                  </a:lnTo>
                  <a:lnTo>
                    <a:pt x="990983" y="599020"/>
                  </a:lnTo>
                  <a:lnTo>
                    <a:pt x="1617502" y="597733"/>
                  </a:lnTo>
                  <a:lnTo>
                    <a:pt x="1617062" y="1332623"/>
                  </a:lnTo>
                  <a:lnTo>
                    <a:pt x="2604286" y="1332623"/>
                  </a:lnTo>
                  <a:cubicBezTo>
                    <a:pt x="2604286" y="1332623"/>
                    <a:pt x="2604930" y="1317146"/>
                    <a:pt x="2600493" y="1300044"/>
                  </a:cubicBezTo>
                  <a:close/>
                  <a:moveTo>
                    <a:pt x="720937" y="1241185"/>
                  </a:moveTo>
                  <a:lnTo>
                    <a:pt x="343739" y="1241185"/>
                  </a:lnTo>
                  <a:lnTo>
                    <a:pt x="343739" y="889826"/>
                  </a:lnTo>
                  <a:lnTo>
                    <a:pt x="720937" y="889826"/>
                  </a:lnTo>
                  <a:lnTo>
                    <a:pt x="720937" y="1241185"/>
                  </a:lnTo>
                  <a:close/>
                  <a:moveTo>
                    <a:pt x="535521" y="833338"/>
                  </a:moveTo>
                  <a:lnTo>
                    <a:pt x="324740" y="833338"/>
                  </a:lnTo>
                  <a:lnTo>
                    <a:pt x="430131" y="726627"/>
                  </a:lnTo>
                  <a:lnTo>
                    <a:pt x="535521" y="619915"/>
                  </a:lnTo>
                  <a:lnTo>
                    <a:pt x="640912" y="726627"/>
                  </a:lnTo>
                  <a:lnTo>
                    <a:pt x="746302" y="833338"/>
                  </a:lnTo>
                  <a:lnTo>
                    <a:pt x="535521" y="833338"/>
                  </a:lnTo>
                  <a:close/>
                  <a:moveTo>
                    <a:pt x="1304480" y="499996"/>
                  </a:moveTo>
                  <a:lnTo>
                    <a:pt x="953358" y="499996"/>
                  </a:lnTo>
                  <a:lnTo>
                    <a:pt x="1128919" y="322810"/>
                  </a:lnTo>
                  <a:lnTo>
                    <a:pt x="1304480" y="145623"/>
                  </a:lnTo>
                  <a:lnTo>
                    <a:pt x="1480041" y="322810"/>
                  </a:lnTo>
                  <a:lnTo>
                    <a:pt x="1655601" y="499996"/>
                  </a:lnTo>
                  <a:lnTo>
                    <a:pt x="1304480" y="499996"/>
                  </a:lnTo>
                  <a:close/>
                  <a:moveTo>
                    <a:pt x="2259938" y="1241185"/>
                  </a:moveTo>
                  <a:lnTo>
                    <a:pt x="1882740" y="1241185"/>
                  </a:lnTo>
                  <a:lnTo>
                    <a:pt x="1882740" y="889826"/>
                  </a:lnTo>
                  <a:lnTo>
                    <a:pt x="2259938" y="889826"/>
                  </a:lnTo>
                  <a:lnTo>
                    <a:pt x="2259938" y="1241185"/>
                  </a:lnTo>
                  <a:close/>
                  <a:moveTo>
                    <a:pt x="2074725" y="833338"/>
                  </a:moveTo>
                  <a:lnTo>
                    <a:pt x="1863944" y="833338"/>
                  </a:lnTo>
                  <a:lnTo>
                    <a:pt x="1969335" y="726627"/>
                  </a:lnTo>
                  <a:lnTo>
                    <a:pt x="2074725" y="619915"/>
                  </a:lnTo>
                  <a:lnTo>
                    <a:pt x="2180116" y="726627"/>
                  </a:lnTo>
                  <a:lnTo>
                    <a:pt x="2285507" y="833338"/>
                  </a:lnTo>
                  <a:lnTo>
                    <a:pt x="2074725" y="833338"/>
                  </a:lnTo>
                  <a:close/>
                </a:path>
              </a:pathLst>
            </a:custGeom>
            <a:grpFill/>
            <a:ln w="33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6BA7F13-8BBC-48C6-8C1F-0B17EA94B14A}"/>
              </a:ext>
            </a:extLst>
          </p:cNvPr>
          <p:cNvGrpSpPr/>
          <p:nvPr/>
        </p:nvGrpSpPr>
        <p:grpSpPr>
          <a:xfrm rot="21073915">
            <a:off x="2580684" y="2882265"/>
            <a:ext cx="2200947" cy="1824936"/>
            <a:chOff x="2137395" y="1463062"/>
            <a:chExt cx="3080746" cy="2554430"/>
          </a:xfrm>
        </p:grpSpPr>
        <p:sp>
          <p:nvSpPr>
            <p:cNvPr id="4" name="Freeform: Shape 33">
              <a:extLst>
                <a:ext uri="{FF2B5EF4-FFF2-40B4-BE49-F238E27FC236}">
                  <a16:creationId xmlns:a16="http://schemas.microsoft.com/office/drawing/2014/main" id="{3270916D-142A-416D-8AEA-59C1F283E2EB}"/>
                </a:ext>
              </a:extLst>
            </p:cNvPr>
            <p:cNvSpPr/>
            <p:nvPr/>
          </p:nvSpPr>
          <p:spPr>
            <a:xfrm>
              <a:off x="3019948" y="1493544"/>
              <a:ext cx="2159720" cy="2263939"/>
            </a:xfrm>
            <a:custGeom>
              <a:avLst/>
              <a:gdLst>
                <a:gd name="connsiteX0" fmla="*/ 1583883 w 1612949"/>
                <a:gd name="connsiteY0" fmla="*/ 1187738 h 1690784"/>
                <a:gd name="connsiteX1" fmla="*/ 1031147 w 1612949"/>
                <a:gd name="connsiteY1" fmla="*/ 1669894 h 1690784"/>
                <a:gd name="connsiteX2" fmla="*/ 911418 w 1612949"/>
                <a:gd name="connsiteY2" fmla="*/ 1661702 h 1690784"/>
                <a:gd name="connsiteX3" fmla="*/ 95030 w 1612949"/>
                <a:gd name="connsiteY3" fmla="*/ 725871 h 1690784"/>
                <a:gd name="connsiteX4" fmla="*/ 132082 w 1612949"/>
                <a:gd name="connsiteY4" fmla="*/ 181803 h 1690784"/>
                <a:gd name="connsiteX5" fmla="*/ 231524 w 1612949"/>
                <a:gd name="connsiteY5" fmla="*/ 95030 h 1690784"/>
                <a:gd name="connsiteX6" fmla="*/ 775592 w 1612949"/>
                <a:gd name="connsiteY6" fmla="*/ 132083 h 1690784"/>
                <a:gd name="connsiteX7" fmla="*/ 1591979 w 1612949"/>
                <a:gd name="connsiteY7" fmla="*/ 1067914 h 1690784"/>
                <a:gd name="connsiteX8" fmla="*/ 1583883 w 1612949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49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2" y="132083"/>
                  </a:cubicBezTo>
                  <a:lnTo>
                    <a:pt x="1591979" y="1067914"/>
                  </a:lnTo>
                  <a:cubicBezTo>
                    <a:pt x="1622840" y="1103347"/>
                    <a:pt x="1619221" y="1156973"/>
                    <a:pt x="1583883" y="1187738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">
              <a:extLst>
                <a:ext uri="{FF2B5EF4-FFF2-40B4-BE49-F238E27FC236}">
                  <a16:creationId xmlns:a16="http://schemas.microsoft.com/office/drawing/2014/main" id="{F686571A-D684-47F0-A608-81838C84D5C8}"/>
                </a:ext>
              </a:extLst>
            </p:cNvPr>
            <p:cNvSpPr/>
            <p:nvPr/>
          </p:nvSpPr>
          <p:spPr>
            <a:xfrm>
              <a:off x="3058464" y="1463062"/>
              <a:ext cx="2159677" cy="2263939"/>
            </a:xfrm>
            <a:custGeom>
              <a:avLst/>
              <a:gdLst>
                <a:gd name="connsiteX0" fmla="*/ 1583883 w 1612917"/>
                <a:gd name="connsiteY0" fmla="*/ 1187738 h 1690784"/>
                <a:gd name="connsiteX1" fmla="*/ 1031147 w 1612917"/>
                <a:gd name="connsiteY1" fmla="*/ 1669894 h 1690784"/>
                <a:gd name="connsiteX2" fmla="*/ 911418 w 1612917"/>
                <a:gd name="connsiteY2" fmla="*/ 1661702 h 1690784"/>
                <a:gd name="connsiteX3" fmla="*/ 95030 w 1612917"/>
                <a:gd name="connsiteY3" fmla="*/ 725871 h 1690784"/>
                <a:gd name="connsiteX4" fmla="*/ 132082 w 1612917"/>
                <a:gd name="connsiteY4" fmla="*/ 181803 h 1690784"/>
                <a:gd name="connsiteX5" fmla="*/ 231524 w 1612917"/>
                <a:gd name="connsiteY5" fmla="*/ 95030 h 1690784"/>
                <a:gd name="connsiteX6" fmla="*/ 775591 w 1612917"/>
                <a:gd name="connsiteY6" fmla="*/ 132083 h 1690784"/>
                <a:gd name="connsiteX7" fmla="*/ 1591979 w 1612917"/>
                <a:gd name="connsiteY7" fmla="*/ 1067914 h 1690784"/>
                <a:gd name="connsiteX8" fmla="*/ 1583883 w 1612917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17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1" y="132083"/>
                  </a:cubicBezTo>
                  <a:lnTo>
                    <a:pt x="1591979" y="1067914"/>
                  </a:lnTo>
                  <a:cubicBezTo>
                    <a:pt x="1622840" y="1103347"/>
                    <a:pt x="1619126" y="1156877"/>
                    <a:pt x="1583883" y="118773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5">
              <a:extLst>
                <a:ext uri="{FF2B5EF4-FFF2-40B4-BE49-F238E27FC236}">
                  <a16:creationId xmlns:a16="http://schemas.microsoft.com/office/drawing/2014/main" id="{9C0AF126-80C2-49AD-A7B3-BF2223924129}"/>
                </a:ext>
              </a:extLst>
            </p:cNvPr>
            <p:cNvSpPr/>
            <p:nvPr/>
          </p:nvSpPr>
          <p:spPr>
            <a:xfrm>
              <a:off x="2193018" y="1994221"/>
              <a:ext cx="1032482" cy="2023271"/>
            </a:xfrm>
            <a:custGeom>
              <a:avLst/>
              <a:gdLst>
                <a:gd name="connsiteX0" fmla="*/ 771092 w 771091"/>
                <a:gd name="connsiteY0" fmla="*/ 313277 h 1511045"/>
                <a:gd name="connsiteX1" fmla="*/ 635265 w 771091"/>
                <a:gd name="connsiteY1" fmla="*/ 55150 h 1511045"/>
                <a:gd name="connsiteX2" fmla="*/ 630217 w 771091"/>
                <a:gd name="connsiteY2" fmla="*/ 51721 h 1511045"/>
                <a:gd name="connsiteX3" fmla="*/ 457814 w 771091"/>
                <a:gd name="connsiteY3" fmla="*/ 0 h 1511045"/>
                <a:gd name="connsiteX4" fmla="*/ 144442 w 771091"/>
                <a:gd name="connsiteY4" fmla="*/ 313373 h 1511045"/>
                <a:gd name="connsiteX5" fmla="*/ 242454 w 771091"/>
                <a:gd name="connsiteY5" fmla="*/ 540829 h 1511045"/>
                <a:gd name="connsiteX6" fmla="*/ 253408 w 771091"/>
                <a:gd name="connsiteY6" fmla="*/ 582930 h 1511045"/>
                <a:gd name="connsiteX7" fmla="*/ 28523 w 771091"/>
                <a:gd name="connsiteY7" fmla="*/ 1230630 h 1511045"/>
                <a:gd name="connsiteX8" fmla="*/ 2234 w 771091"/>
                <a:gd name="connsiteY8" fmla="*/ 1346168 h 1511045"/>
                <a:gd name="connsiteX9" fmla="*/ 37000 w 771091"/>
                <a:gd name="connsiteY9" fmla="*/ 1488472 h 1511045"/>
                <a:gd name="connsiteX10" fmla="*/ 59765 w 771091"/>
                <a:gd name="connsiteY10" fmla="*/ 1511046 h 1511045"/>
                <a:gd name="connsiteX11" fmla="*/ 261218 w 771091"/>
                <a:gd name="connsiteY11" fmla="*/ 1297686 h 1511045"/>
                <a:gd name="connsiteX12" fmla="*/ 433050 w 771091"/>
                <a:gd name="connsiteY12" fmla="*/ 735044 h 1511045"/>
                <a:gd name="connsiteX13" fmla="*/ 485532 w 771091"/>
                <a:gd name="connsiteY13" fmla="*/ 625507 h 1511045"/>
                <a:gd name="connsiteX14" fmla="*/ 771092 w 771091"/>
                <a:gd name="connsiteY14" fmla="*/ 313277 h 15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091" h="1511045">
                  <a:moveTo>
                    <a:pt x="771092" y="313277"/>
                  </a:moveTo>
                  <a:cubicBezTo>
                    <a:pt x="771092" y="206121"/>
                    <a:pt x="717275" y="111633"/>
                    <a:pt x="635265" y="55150"/>
                  </a:cubicBezTo>
                  <a:cubicBezTo>
                    <a:pt x="635265" y="55150"/>
                    <a:pt x="635265" y="55150"/>
                    <a:pt x="630217" y="51721"/>
                  </a:cubicBezTo>
                  <a:cubicBezTo>
                    <a:pt x="580782" y="19050"/>
                    <a:pt x="521537" y="0"/>
                    <a:pt x="457814" y="0"/>
                  </a:cubicBezTo>
                  <a:cubicBezTo>
                    <a:pt x="284745" y="0"/>
                    <a:pt x="144442" y="140303"/>
                    <a:pt x="144442" y="313373"/>
                  </a:cubicBezTo>
                  <a:cubicBezTo>
                    <a:pt x="144442" y="403003"/>
                    <a:pt x="182161" y="483775"/>
                    <a:pt x="242454" y="540829"/>
                  </a:cubicBezTo>
                  <a:cubicBezTo>
                    <a:pt x="254170" y="556070"/>
                    <a:pt x="258456" y="568547"/>
                    <a:pt x="253408" y="582930"/>
                  </a:cubicBezTo>
                  <a:cubicBezTo>
                    <a:pt x="181589" y="789337"/>
                    <a:pt x="105675" y="1026128"/>
                    <a:pt x="28523" y="1230630"/>
                  </a:cubicBezTo>
                  <a:cubicBezTo>
                    <a:pt x="8425" y="1278160"/>
                    <a:pt x="-5672" y="1305020"/>
                    <a:pt x="2234" y="1346168"/>
                  </a:cubicBezTo>
                  <a:cubicBezTo>
                    <a:pt x="9663" y="1394270"/>
                    <a:pt x="27570" y="1440561"/>
                    <a:pt x="37000" y="1488472"/>
                  </a:cubicBezTo>
                  <a:cubicBezTo>
                    <a:pt x="41477" y="1511046"/>
                    <a:pt x="46239" y="1511046"/>
                    <a:pt x="59765" y="1511046"/>
                  </a:cubicBezTo>
                  <a:cubicBezTo>
                    <a:pt x="156920" y="1468183"/>
                    <a:pt x="228833" y="1399508"/>
                    <a:pt x="261218" y="1297686"/>
                  </a:cubicBezTo>
                  <a:cubicBezTo>
                    <a:pt x="320654" y="1110806"/>
                    <a:pt x="376376" y="922782"/>
                    <a:pt x="433050" y="735044"/>
                  </a:cubicBezTo>
                  <a:cubicBezTo>
                    <a:pt x="458862" y="655606"/>
                    <a:pt x="466768" y="634174"/>
                    <a:pt x="485532" y="625507"/>
                  </a:cubicBezTo>
                  <a:cubicBezTo>
                    <a:pt x="645552" y="611219"/>
                    <a:pt x="771092" y="477012"/>
                    <a:pt x="771092" y="313277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6">
              <a:extLst>
                <a:ext uri="{FF2B5EF4-FFF2-40B4-BE49-F238E27FC236}">
                  <a16:creationId xmlns:a16="http://schemas.microsoft.com/office/drawing/2014/main" id="{53CD3CA6-8EEA-4FD4-B8C0-E16ECA2EFB1C}"/>
                </a:ext>
              </a:extLst>
            </p:cNvPr>
            <p:cNvSpPr/>
            <p:nvPr/>
          </p:nvSpPr>
          <p:spPr>
            <a:xfrm>
              <a:off x="2137395" y="1990013"/>
              <a:ext cx="1015791" cy="1990239"/>
            </a:xfrm>
            <a:custGeom>
              <a:avLst/>
              <a:gdLst>
                <a:gd name="connsiteX0" fmla="*/ 758626 w 758626"/>
                <a:gd name="connsiteY0" fmla="*/ 308324 h 1486376"/>
                <a:gd name="connsiteX1" fmla="*/ 624990 w 758626"/>
                <a:gd name="connsiteY1" fmla="*/ 54292 h 1486376"/>
                <a:gd name="connsiteX2" fmla="*/ 620037 w 758626"/>
                <a:gd name="connsiteY2" fmla="*/ 50959 h 1486376"/>
                <a:gd name="connsiteX3" fmla="*/ 450397 w 758626"/>
                <a:gd name="connsiteY3" fmla="*/ 0 h 1486376"/>
                <a:gd name="connsiteX4" fmla="*/ 142168 w 758626"/>
                <a:gd name="connsiteY4" fmla="*/ 308229 h 1486376"/>
                <a:gd name="connsiteX5" fmla="*/ 238561 w 758626"/>
                <a:gd name="connsiteY5" fmla="*/ 531971 h 1486376"/>
                <a:gd name="connsiteX6" fmla="*/ 249324 w 758626"/>
                <a:gd name="connsiteY6" fmla="*/ 573405 h 1486376"/>
                <a:gd name="connsiteX7" fmla="*/ 28059 w 758626"/>
                <a:gd name="connsiteY7" fmla="*/ 1210628 h 1486376"/>
                <a:gd name="connsiteX8" fmla="*/ 2246 w 758626"/>
                <a:gd name="connsiteY8" fmla="*/ 1324261 h 1486376"/>
                <a:gd name="connsiteX9" fmla="*/ 36441 w 758626"/>
                <a:gd name="connsiteY9" fmla="*/ 1464183 h 1486376"/>
                <a:gd name="connsiteX10" fmla="*/ 58824 w 758626"/>
                <a:gd name="connsiteY10" fmla="*/ 1486376 h 1486376"/>
                <a:gd name="connsiteX11" fmla="*/ 257040 w 758626"/>
                <a:gd name="connsiteY11" fmla="*/ 1276445 h 1486376"/>
                <a:gd name="connsiteX12" fmla="*/ 426108 w 758626"/>
                <a:gd name="connsiteY12" fmla="*/ 722852 h 1486376"/>
                <a:gd name="connsiteX13" fmla="*/ 477734 w 758626"/>
                <a:gd name="connsiteY13" fmla="*/ 615124 h 1486376"/>
                <a:gd name="connsiteX14" fmla="*/ 758626 w 758626"/>
                <a:gd name="connsiteY14" fmla="*/ 308324 h 14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626" h="1486376">
                  <a:moveTo>
                    <a:pt x="758626" y="308324"/>
                  </a:moveTo>
                  <a:cubicBezTo>
                    <a:pt x="758626" y="202883"/>
                    <a:pt x="705667" y="109919"/>
                    <a:pt x="624990" y="54292"/>
                  </a:cubicBezTo>
                  <a:lnTo>
                    <a:pt x="620037" y="50959"/>
                  </a:lnTo>
                  <a:cubicBezTo>
                    <a:pt x="571365" y="18764"/>
                    <a:pt x="513072" y="0"/>
                    <a:pt x="450397" y="0"/>
                  </a:cubicBezTo>
                  <a:cubicBezTo>
                    <a:pt x="280185" y="0"/>
                    <a:pt x="142168" y="138017"/>
                    <a:pt x="142168" y="308229"/>
                  </a:cubicBezTo>
                  <a:cubicBezTo>
                    <a:pt x="142168" y="396431"/>
                    <a:pt x="179220" y="475869"/>
                    <a:pt x="238561" y="531971"/>
                  </a:cubicBezTo>
                  <a:cubicBezTo>
                    <a:pt x="238752" y="535686"/>
                    <a:pt x="254277" y="559308"/>
                    <a:pt x="249324" y="573405"/>
                  </a:cubicBezTo>
                  <a:cubicBezTo>
                    <a:pt x="178649" y="776478"/>
                    <a:pt x="103973" y="1009364"/>
                    <a:pt x="28059" y="1210628"/>
                  </a:cubicBezTo>
                  <a:cubicBezTo>
                    <a:pt x="8342" y="1257395"/>
                    <a:pt x="-5660" y="1283780"/>
                    <a:pt x="2246" y="1324261"/>
                  </a:cubicBezTo>
                  <a:cubicBezTo>
                    <a:pt x="9485" y="1371600"/>
                    <a:pt x="27201" y="1417130"/>
                    <a:pt x="36441" y="1464183"/>
                  </a:cubicBezTo>
                  <a:cubicBezTo>
                    <a:pt x="40822" y="1486376"/>
                    <a:pt x="45585" y="1486376"/>
                    <a:pt x="58824" y="1486376"/>
                  </a:cubicBezTo>
                  <a:cubicBezTo>
                    <a:pt x="154360" y="1444181"/>
                    <a:pt x="225131" y="1376648"/>
                    <a:pt x="257040" y="1276445"/>
                  </a:cubicBezTo>
                  <a:cubicBezTo>
                    <a:pt x="315523" y="1092613"/>
                    <a:pt x="370387" y="907637"/>
                    <a:pt x="426108" y="722852"/>
                  </a:cubicBezTo>
                  <a:cubicBezTo>
                    <a:pt x="451540" y="644652"/>
                    <a:pt x="459351" y="623602"/>
                    <a:pt x="477734" y="615124"/>
                  </a:cubicBezTo>
                  <a:cubicBezTo>
                    <a:pt x="635087" y="601504"/>
                    <a:pt x="758626" y="469392"/>
                    <a:pt x="758626" y="308324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7">
              <a:extLst>
                <a:ext uri="{FF2B5EF4-FFF2-40B4-BE49-F238E27FC236}">
                  <a16:creationId xmlns:a16="http://schemas.microsoft.com/office/drawing/2014/main" id="{AFE9F82F-FA5D-4581-A83A-95B2B57B87C4}"/>
                </a:ext>
              </a:extLst>
            </p:cNvPr>
            <p:cNvSpPr/>
            <p:nvPr/>
          </p:nvSpPr>
          <p:spPr>
            <a:xfrm>
              <a:off x="2709352" y="2112833"/>
              <a:ext cx="214519" cy="214519"/>
            </a:xfrm>
            <a:custGeom>
              <a:avLst/>
              <a:gdLst>
                <a:gd name="connsiteX0" fmla="*/ 160210 w 160210"/>
                <a:gd name="connsiteY0" fmla="*/ 80105 h 160210"/>
                <a:gd name="connsiteX1" fmla="*/ 80105 w 160210"/>
                <a:gd name="connsiteY1" fmla="*/ 160211 h 160210"/>
                <a:gd name="connsiteX2" fmla="*/ 0 w 160210"/>
                <a:gd name="connsiteY2" fmla="*/ 80105 h 160210"/>
                <a:gd name="connsiteX3" fmla="*/ 80105 w 160210"/>
                <a:gd name="connsiteY3" fmla="*/ 0 h 160210"/>
                <a:gd name="connsiteX4" fmla="*/ 160210 w 160210"/>
                <a:gd name="connsiteY4" fmla="*/ 80105 h 1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10" h="160210">
                  <a:moveTo>
                    <a:pt x="160210" y="80105"/>
                  </a:moveTo>
                  <a:cubicBezTo>
                    <a:pt x="160210" y="124346"/>
                    <a:pt x="124346" y="160211"/>
                    <a:pt x="80105" y="160211"/>
                  </a:cubicBezTo>
                  <a:cubicBezTo>
                    <a:pt x="35864" y="160211"/>
                    <a:pt x="0" y="124346"/>
                    <a:pt x="0" y="80105"/>
                  </a:cubicBezTo>
                  <a:cubicBezTo>
                    <a:pt x="0" y="35864"/>
                    <a:pt x="35864" y="0"/>
                    <a:pt x="80105" y="0"/>
                  </a:cubicBezTo>
                  <a:cubicBezTo>
                    <a:pt x="124346" y="0"/>
                    <a:pt x="160210" y="35864"/>
                    <a:pt x="160210" y="80105"/>
                  </a:cubicBezTo>
                  <a:close/>
                </a:path>
              </a:pathLst>
            </a:custGeom>
            <a:solidFill>
              <a:srgbClr val="2826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2">
              <a:extLst>
                <a:ext uri="{FF2B5EF4-FFF2-40B4-BE49-F238E27FC236}">
                  <a16:creationId xmlns:a16="http://schemas.microsoft.com/office/drawing/2014/main" id="{1CA42C21-11B2-4BA5-92D0-C435FECAD254}"/>
                </a:ext>
              </a:extLst>
            </p:cNvPr>
            <p:cNvSpPr/>
            <p:nvPr/>
          </p:nvSpPr>
          <p:spPr>
            <a:xfrm>
              <a:off x="3326766" y="1775334"/>
              <a:ext cx="112747" cy="114121"/>
            </a:xfrm>
            <a:custGeom>
              <a:avLst/>
              <a:gdLst>
                <a:gd name="connsiteX0" fmla="*/ 0 w 84203"/>
                <a:gd name="connsiteY0" fmla="*/ 33933 h 85229"/>
                <a:gd name="connsiteX1" fmla="*/ 57150 w 84203"/>
                <a:gd name="connsiteY1" fmla="*/ 3262 h 85229"/>
                <a:gd name="connsiteX2" fmla="*/ 83058 w 84203"/>
                <a:gd name="connsiteY2" fmla="*/ 48220 h 85229"/>
                <a:gd name="connsiteX3" fmla="*/ 27623 w 84203"/>
                <a:gd name="connsiteY3" fmla="*/ 82605 h 85229"/>
                <a:gd name="connsiteX4" fmla="*/ 45815 w 84203"/>
                <a:gd name="connsiteY4" fmla="*/ 68604 h 85229"/>
                <a:gd name="connsiteX5" fmla="*/ 59817 w 84203"/>
                <a:gd name="connsiteY5" fmla="*/ 30504 h 85229"/>
                <a:gd name="connsiteX6" fmla="*/ 16097 w 84203"/>
                <a:gd name="connsiteY6" fmla="*/ 24979 h 85229"/>
                <a:gd name="connsiteX7" fmla="*/ 0 w 84203"/>
                <a:gd name="connsiteY7" fmla="*/ 33933 h 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03" h="85229">
                  <a:moveTo>
                    <a:pt x="0" y="33933"/>
                  </a:moveTo>
                  <a:cubicBezTo>
                    <a:pt x="6763" y="976"/>
                    <a:pt x="30290" y="-4834"/>
                    <a:pt x="57150" y="3262"/>
                  </a:cubicBezTo>
                  <a:cubicBezTo>
                    <a:pt x="76962" y="9168"/>
                    <a:pt x="87916" y="27265"/>
                    <a:pt x="83058" y="48220"/>
                  </a:cubicBezTo>
                  <a:cubicBezTo>
                    <a:pt x="76486" y="76605"/>
                    <a:pt x="58769" y="91654"/>
                    <a:pt x="27623" y="82605"/>
                  </a:cubicBezTo>
                  <a:cubicBezTo>
                    <a:pt x="33719" y="77938"/>
                    <a:pt x="39719" y="73271"/>
                    <a:pt x="45815" y="68604"/>
                  </a:cubicBezTo>
                  <a:cubicBezTo>
                    <a:pt x="58579" y="58793"/>
                    <a:pt x="70675" y="47934"/>
                    <a:pt x="59817" y="30504"/>
                  </a:cubicBezTo>
                  <a:cubicBezTo>
                    <a:pt x="48196" y="11930"/>
                    <a:pt x="32194" y="14978"/>
                    <a:pt x="16097" y="24979"/>
                  </a:cubicBezTo>
                  <a:cubicBezTo>
                    <a:pt x="10858" y="28218"/>
                    <a:pt x="5334" y="30980"/>
                    <a:pt x="0" y="33933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D7F5B19E-DF81-4850-B650-4CBDF02806AC}"/>
                </a:ext>
              </a:extLst>
            </p:cNvPr>
            <p:cNvSpPr/>
            <p:nvPr/>
          </p:nvSpPr>
          <p:spPr>
            <a:xfrm>
              <a:off x="3342837" y="1701392"/>
              <a:ext cx="199469" cy="199470"/>
            </a:xfrm>
            <a:custGeom>
              <a:avLst/>
              <a:gdLst>
                <a:gd name="connsiteX0" fmla="*/ 148971 w 148970"/>
                <a:gd name="connsiteY0" fmla="*/ 74486 h 148971"/>
                <a:gd name="connsiteX1" fmla="*/ 74486 w 148970"/>
                <a:gd name="connsiteY1" fmla="*/ 148971 h 148971"/>
                <a:gd name="connsiteX2" fmla="*/ 0 w 148970"/>
                <a:gd name="connsiteY2" fmla="*/ 74486 h 148971"/>
                <a:gd name="connsiteX3" fmla="*/ 74486 w 148970"/>
                <a:gd name="connsiteY3" fmla="*/ 0 h 148971"/>
                <a:gd name="connsiteX4" fmla="*/ 148971 w 148970"/>
                <a:gd name="connsiteY4" fmla="*/ 74486 h 14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0" h="148971">
                  <a:moveTo>
                    <a:pt x="148971" y="74486"/>
                  </a:moveTo>
                  <a:cubicBezTo>
                    <a:pt x="148971" y="115623"/>
                    <a:pt x="115623" y="148971"/>
                    <a:pt x="74486" y="148971"/>
                  </a:cubicBezTo>
                  <a:cubicBezTo>
                    <a:pt x="33348" y="148971"/>
                    <a:pt x="0" y="115623"/>
                    <a:pt x="0" y="74486"/>
                  </a:cubicBezTo>
                  <a:cubicBezTo>
                    <a:pt x="0" y="33348"/>
                    <a:pt x="33348" y="0"/>
                    <a:pt x="74486" y="0"/>
                  </a:cubicBezTo>
                  <a:cubicBezTo>
                    <a:pt x="115623" y="0"/>
                    <a:pt x="148971" y="33348"/>
                    <a:pt x="148971" y="74486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1">
              <a:extLst>
                <a:ext uri="{FF2B5EF4-FFF2-40B4-BE49-F238E27FC236}">
                  <a16:creationId xmlns:a16="http://schemas.microsoft.com/office/drawing/2014/main" id="{47258CFE-98C2-4D22-93B3-3511BD80A87C}"/>
                </a:ext>
              </a:extLst>
            </p:cNvPr>
            <p:cNvSpPr/>
            <p:nvPr/>
          </p:nvSpPr>
          <p:spPr>
            <a:xfrm>
              <a:off x="3384031" y="1742588"/>
              <a:ext cx="117080" cy="117080"/>
            </a:xfrm>
            <a:custGeom>
              <a:avLst/>
              <a:gdLst>
                <a:gd name="connsiteX0" fmla="*/ 87440 w 87439"/>
                <a:gd name="connsiteY0" fmla="*/ 43720 h 87439"/>
                <a:gd name="connsiteX1" fmla="*/ 43720 w 87439"/>
                <a:gd name="connsiteY1" fmla="*/ 87439 h 87439"/>
                <a:gd name="connsiteX2" fmla="*/ 0 w 87439"/>
                <a:gd name="connsiteY2" fmla="*/ 43720 h 87439"/>
                <a:gd name="connsiteX3" fmla="*/ 43720 w 87439"/>
                <a:gd name="connsiteY3" fmla="*/ 0 h 87439"/>
                <a:gd name="connsiteX4" fmla="*/ 87440 w 87439"/>
                <a:gd name="connsiteY4" fmla="*/ 43720 h 8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" h="87439">
                  <a:moveTo>
                    <a:pt x="87440" y="43720"/>
                  </a:moveTo>
                  <a:cubicBezTo>
                    <a:pt x="87440" y="67866"/>
                    <a:pt x="67865" y="87439"/>
                    <a:pt x="43720" y="87439"/>
                  </a:cubicBezTo>
                  <a:cubicBezTo>
                    <a:pt x="19574" y="87439"/>
                    <a:pt x="0" y="67865"/>
                    <a:pt x="0" y="43720"/>
                  </a:cubicBezTo>
                  <a:cubicBezTo>
                    <a:pt x="0" y="19574"/>
                    <a:pt x="19574" y="0"/>
                    <a:pt x="43720" y="0"/>
                  </a:cubicBezTo>
                  <a:cubicBezTo>
                    <a:pt x="67866" y="0"/>
                    <a:pt x="87440" y="19574"/>
                    <a:pt x="87440" y="437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013484EB-C7B5-40CC-BCD4-FBE9CBF6E56C}"/>
                </a:ext>
              </a:extLst>
            </p:cNvPr>
            <p:cNvSpPr/>
            <p:nvPr/>
          </p:nvSpPr>
          <p:spPr>
            <a:xfrm>
              <a:off x="2802631" y="1771588"/>
              <a:ext cx="642951" cy="465290"/>
            </a:xfrm>
            <a:custGeom>
              <a:avLst/>
              <a:gdLst>
                <a:gd name="connsiteX0" fmla="*/ 468879 w 480177"/>
                <a:gd name="connsiteY0" fmla="*/ 47779 h 347494"/>
                <a:gd name="connsiteX1" fmla="*/ 41112 w 480177"/>
                <a:gd name="connsiteY1" fmla="*/ 342864 h 347494"/>
                <a:gd name="connsiteX2" fmla="*/ 4631 w 480177"/>
                <a:gd name="connsiteY2" fmla="*/ 336196 h 347494"/>
                <a:gd name="connsiteX3" fmla="*/ 4631 w 480177"/>
                <a:gd name="connsiteY3" fmla="*/ 336196 h 347494"/>
                <a:gd name="connsiteX4" fmla="*/ 11298 w 480177"/>
                <a:gd name="connsiteY4" fmla="*/ 299715 h 347494"/>
                <a:gd name="connsiteX5" fmla="*/ 439066 w 480177"/>
                <a:gd name="connsiteY5" fmla="*/ 4631 h 347494"/>
                <a:gd name="connsiteX6" fmla="*/ 475547 w 480177"/>
                <a:gd name="connsiteY6" fmla="*/ 11298 h 347494"/>
                <a:gd name="connsiteX7" fmla="*/ 475547 w 480177"/>
                <a:gd name="connsiteY7" fmla="*/ 11298 h 347494"/>
                <a:gd name="connsiteX8" fmla="*/ 468879 w 480177"/>
                <a:gd name="connsiteY8" fmla="*/ 47779 h 3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177" h="347494">
                  <a:moveTo>
                    <a:pt x="468879" y="47779"/>
                  </a:moveTo>
                  <a:lnTo>
                    <a:pt x="41112" y="342864"/>
                  </a:lnTo>
                  <a:cubicBezTo>
                    <a:pt x="29205" y="351055"/>
                    <a:pt x="12918" y="348102"/>
                    <a:pt x="4631" y="336196"/>
                  </a:cubicBezTo>
                  <a:lnTo>
                    <a:pt x="4631" y="336196"/>
                  </a:lnTo>
                  <a:cubicBezTo>
                    <a:pt x="-3561" y="324290"/>
                    <a:pt x="-608" y="308002"/>
                    <a:pt x="11298" y="299715"/>
                  </a:cubicBezTo>
                  <a:lnTo>
                    <a:pt x="439066" y="4631"/>
                  </a:lnTo>
                  <a:cubicBezTo>
                    <a:pt x="450972" y="-3561"/>
                    <a:pt x="467260" y="-608"/>
                    <a:pt x="475547" y="11298"/>
                  </a:cubicBezTo>
                  <a:lnTo>
                    <a:pt x="475547" y="11298"/>
                  </a:lnTo>
                  <a:cubicBezTo>
                    <a:pt x="483738" y="23205"/>
                    <a:pt x="480786" y="39492"/>
                    <a:pt x="468879" y="477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76CCC-BFB3-4DB3-8A6C-36B50077943D}"/>
                </a:ext>
              </a:extLst>
            </p:cNvPr>
            <p:cNvSpPr txBox="1"/>
            <p:nvPr/>
          </p:nvSpPr>
          <p:spPr>
            <a:xfrm rot="2904714">
              <a:off x="3159215" y="2142683"/>
              <a:ext cx="1958173" cy="9046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cs typeface="Arial" pitchFamily="34" charset="0"/>
                </a:rPr>
                <a:t>WELCOME</a:t>
              </a:r>
            </a:p>
            <a:p>
              <a:pPr algn="ctr"/>
              <a:r>
                <a:rPr lang="en-US" altLang="ko-KR" dirty="0">
                  <a:cs typeface="Arial" pitchFamily="34" charset="0"/>
                </a:rPr>
                <a:t>HOME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0F9C09-E2AE-4ACF-9111-5AEF79E000D4}"/>
              </a:ext>
            </a:extLst>
          </p:cNvPr>
          <p:cNvSpPr txBox="1"/>
          <p:nvPr/>
        </p:nvSpPr>
        <p:spPr>
          <a:xfrm>
            <a:off x="527494" y="2442294"/>
            <a:ext cx="29748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A64A6-8427-41EC-A436-AB7461750BED}"/>
              </a:ext>
            </a:extLst>
          </p:cNvPr>
          <p:cNvSpPr txBox="1"/>
          <p:nvPr/>
        </p:nvSpPr>
        <p:spPr>
          <a:xfrm>
            <a:off x="527494" y="1555451"/>
            <a:ext cx="29748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F4CF8FF-A554-4E3E-93A6-4FB4D772B574}"/>
              </a:ext>
            </a:extLst>
          </p:cNvPr>
          <p:cNvGrpSpPr/>
          <p:nvPr/>
        </p:nvGrpSpPr>
        <p:grpSpPr>
          <a:xfrm>
            <a:off x="707430" y="4154382"/>
            <a:ext cx="4446114" cy="2343779"/>
            <a:chOff x="0" y="4209406"/>
            <a:chExt cx="5305910" cy="2797022"/>
          </a:xfrm>
        </p:grpSpPr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256AB49F-FEA1-4442-ACEB-BF1DB1928410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24329F7B-7E3D-48F4-AAB5-3CED119E8FF6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614AC046-BA24-4BED-A457-D1A6E48C28B0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71FB26EE-5C98-4718-9B93-800934498241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F7C6490-25F9-4B0B-829F-9C24686ADA6B}"/>
              </a:ext>
            </a:extLst>
          </p:cNvPr>
          <p:cNvSpPr txBox="1"/>
          <p:nvPr/>
        </p:nvSpPr>
        <p:spPr>
          <a:xfrm>
            <a:off x="8147706" y="1787849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DB02B8D-80D4-4C56-A369-ED83A9AFCCFC}"/>
              </a:ext>
            </a:extLst>
          </p:cNvPr>
          <p:cNvSpPr/>
          <p:nvPr/>
        </p:nvSpPr>
        <p:spPr>
          <a:xfrm>
            <a:off x="5924098" y="3426646"/>
            <a:ext cx="5698481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C983A69-64B9-4BCD-86B4-D9BFA5348618}"/>
              </a:ext>
            </a:extLst>
          </p:cNvPr>
          <p:cNvSpPr/>
          <p:nvPr/>
        </p:nvSpPr>
        <p:spPr>
          <a:xfrm>
            <a:off x="5924098" y="4372966"/>
            <a:ext cx="5698481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FCFE6EA-4B47-4409-B37D-370CA5846A3C}"/>
              </a:ext>
            </a:extLst>
          </p:cNvPr>
          <p:cNvSpPr/>
          <p:nvPr/>
        </p:nvSpPr>
        <p:spPr>
          <a:xfrm>
            <a:off x="5924098" y="5319286"/>
            <a:ext cx="5698481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5061CFAE-18B8-455C-BAC1-1CEF49B3DEA8}"/>
              </a:ext>
            </a:extLst>
          </p:cNvPr>
          <p:cNvSpPr/>
          <p:nvPr/>
        </p:nvSpPr>
        <p:spPr>
          <a:xfrm>
            <a:off x="10798276" y="364292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Freeform: Shape 23">
            <a:extLst>
              <a:ext uri="{FF2B5EF4-FFF2-40B4-BE49-F238E27FC236}">
                <a16:creationId xmlns:a16="http://schemas.microsoft.com/office/drawing/2014/main" id="{58A72F72-0E0B-4C16-9429-05354EC725BD}"/>
              </a:ext>
            </a:extLst>
          </p:cNvPr>
          <p:cNvSpPr/>
          <p:nvPr/>
        </p:nvSpPr>
        <p:spPr>
          <a:xfrm>
            <a:off x="10804632" y="357398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C267379D-9C0C-4321-85AF-3F4916CFD3EA}"/>
              </a:ext>
            </a:extLst>
          </p:cNvPr>
          <p:cNvSpPr/>
          <p:nvPr/>
        </p:nvSpPr>
        <p:spPr>
          <a:xfrm>
            <a:off x="10798276" y="458924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Freeform: Shape 25">
            <a:extLst>
              <a:ext uri="{FF2B5EF4-FFF2-40B4-BE49-F238E27FC236}">
                <a16:creationId xmlns:a16="http://schemas.microsoft.com/office/drawing/2014/main" id="{896111E0-5475-42ED-97DA-B645B5BCC0A7}"/>
              </a:ext>
            </a:extLst>
          </p:cNvPr>
          <p:cNvSpPr/>
          <p:nvPr/>
        </p:nvSpPr>
        <p:spPr>
          <a:xfrm>
            <a:off x="10798276" y="55355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Freeform: Shape 26">
            <a:extLst>
              <a:ext uri="{FF2B5EF4-FFF2-40B4-BE49-F238E27FC236}">
                <a16:creationId xmlns:a16="http://schemas.microsoft.com/office/drawing/2014/main" id="{218A2D46-AE4D-4493-A136-1DDD24C7A90D}"/>
              </a:ext>
            </a:extLst>
          </p:cNvPr>
          <p:cNvSpPr/>
          <p:nvPr/>
        </p:nvSpPr>
        <p:spPr>
          <a:xfrm>
            <a:off x="10804632" y="453444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Freeform: Shape 27">
            <a:extLst>
              <a:ext uri="{FF2B5EF4-FFF2-40B4-BE49-F238E27FC236}">
                <a16:creationId xmlns:a16="http://schemas.microsoft.com/office/drawing/2014/main" id="{D3177699-606B-4604-B4D0-AAD3986C48CE}"/>
              </a:ext>
            </a:extLst>
          </p:cNvPr>
          <p:cNvSpPr/>
          <p:nvPr/>
        </p:nvSpPr>
        <p:spPr>
          <a:xfrm>
            <a:off x="10818973" y="547817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DDCFA3-E275-4463-A96A-62D9793D4007}"/>
              </a:ext>
            </a:extLst>
          </p:cNvPr>
          <p:cNvSpPr txBox="1"/>
          <p:nvPr/>
        </p:nvSpPr>
        <p:spPr>
          <a:xfrm>
            <a:off x="5783435" y="1850368"/>
            <a:ext cx="223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1"/>
                </a:solidFill>
              </a:rPr>
              <a:t>Market Insights</a:t>
            </a:r>
            <a:endParaRPr lang="ko-KR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B390E7-8CBA-47DB-B7EB-3F4B3AF07EAF}"/>
              </a:ext>
            </a:extLst>
          </p:cNvPr>
          <p:cNvSpPr txBox="1"/>
          <p:nvPr/>
        </p:nvSpPr>
        <p:spPr>
          <a:xfrm>
            <a:off x="6299199" y="3504457"/>
            <a:ext cx="40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0EE42C-735E-4E75-A6A8-9674B9B1FF2F}"/>
              </a:ext>
            </a:extLst>
          </p:cNvPr>
          <p:cNvSpPr txBox="1"/>
          <p:nvPr/>
        </p:nvSpPr>
        <p:spPr>
          <a:xfrm>
            <a:off x="6299199" y="4445293"/>
            <a:ext cx="40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AA6965-46A6-437D-9A81-F5D61BB6C8F7}"/>
              </a:ext>
            </a:extLst>
          </p:cNvPr>
          <p:cNvSpPr txBox="1"/>
          <p:nvPr/>
        </p:nvSpPr>
        <p:spPr>
          <a:xfrm>
            <a:off x="6299199" y="5398655"/>
            <a:ext cx="406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FA7C7E-2C9D-4302-B451-881E59907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68DFAA-D977-4357-9808-3560E7F29802}"/>
              </a:ext>
            </a:extLst>
          </p:cNvPr>
          <p:cNvSpPr/>
          <p:nvPr/>
        </p:nvSpPr>
        <p:spPr>
          <a:xfrm>
            <a:off x="1" y="1333683"/>
            <a:ext cx="6531429" cy="5524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E05A6-B30D-49C3-9D92-12A4E8FB6572}"/>
              </a:ext>
            </a:extLst>
          </p:cNvPr>
          <p:cNvSpPr txBox="1"/>
          <p:nvPr/>
        </p:nvSpPr>
        <p:spPr>
          <a:xfrm>
            <a:off x="1053369" y="350350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B01D7-333F-4BED-A797-A8726D0259DC}"/>
              </a:ext>
            </a:extLst>
          </p:cNvPr>
          <p:cNvSpPr txBox="1"/>
          <p:nvPr/>
        </p:nvSpPr>
        <p:spPr>
          <a:xfrm>
            <a:off x="1053369" y="456527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5D86C-C790-428A-B7F2-62125B9F6D69}"/>
              </a:ext>
            </a:extLst>
          </p:cNvPr>
          <p:cNvSpPr txBox="1"/>
          <p:nvPr/>
        </p:nvSpPr>
        <p:spPr>
          <a:xfrm>
            <a:off x="1053369" y="562704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62A7DD94-7E39-42D5-9654-22D392BD24BD}"/>
              </a:ext>
            </a:extLst>
          </p:cNvPr>
          <p:cNvGrpSpPr/>
          <p:nvPr/>
        </p:nvGrpSpPr>
        <p:grpSpPr>
          <a:xfrm>
            <a:off x="2286440" y="3529229"/>
            <a:ext cx="3191622" cy="871880"/>
            <a:chOff x="-475010" y="1114177"/>
            <a:chExt cx="4928532" cy="8718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90A465-7660-42DF-BC24-C04E4F3F3B90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7AC4E9-2FAB-48C1-8849-40A08117F9EA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93591D6C-8519-4CDA-B604-B40A205B0397}"/>
              </a:ext>
            </a:extLst>
          </p:cNvPr>
          <p:cNvGrpSpPr/>
          <p:nvPr/>
        </p:nvGrpSpPr>
        <p:grpSpPr>
          <a:xfrm>
            <a:off x="2286440" y="4593511"/>
            <a:ext cx="3191622" cy="871880"/>
            <a:chOff x="-475010" y="1114177"/>
            <a:chExt cx="4928532" cy="8718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07864F-DC2C-43AC-B302-465E169102EB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5C3190-7C89-444D-8CCC-4DF3486394AE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0A9F2FCA-D482-48FF-822E-C471CAE29462}"/>
              </a:ext>
            </a:extLst>
          </p:cNvPr>
          <p:cNvGrpSpPr/>
          <p:nvPr/>
        </p:nvGrpSpPr>
        <p:grpSpPr>
          <a:xfrm>
            <a:off x="2286440" y="5627042"/>
            <a:ext cx="3191622" cy="871880"/>
            <a:chOff x="-475010" y="1114177"/>
            <a:chExt cx="4928532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AE4687-D6FF-432F-BC26-F17E629EE4D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B79162-9B92-4BDC-AF1D-AAB9DD68FD0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621C34-C94F-4D49-965D-C912031EE1E1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8EB92A-E4C9-4F3D-83D7-0628F2FD4C49}"/>
              </a:ext>
            </a:extLst>
          </p:cNvPr>
          <p:cNvSpPr txBox="1"/>
          <p:nvPr/>
        </p:nvSpPr>
        <p:spPr>
          <a:xfrm>
            <a:off x="677973" y="240767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18E79474-A553-408D-88D0-E14E3C64C25C}"/>
              </a:ext>
            </a:extLst>
          </p:cNvPr>
          <p:cNvGrpSpPr/>
          <p:nvPr/>
        </p:nvGrpSpPr>
        <p:grpSpPr>
          <a:xfrm>
            <a:off x="4899684" y="3347377"/>
            <a:ext cx="2392633" cy="2080101"/>
            <a:chOff x="4624355" y="3906383"/>
            <a:chExt cx="3363478" cy="2924132"/>
          </a:xfrm>
        </p:grpSpPr>
        <p:sp>
          <p:nvSpPr>
            <p:cNvPr id="93" name="Freeform: Shape 1115">
              <a:extLst>
                <a:ext uri="{FF2B5EF4-FFF2-40B4-BE49-F238E27FC236}">
                  <a16:creationId xmlns:a16="http://schemas.microsoft.com/office/drawing/2014/main" id="{556B881E-018A-490F-A202-0DBC6B7DC06C}"/>
                </a:ext>
              </a:extLst>
            </p:cNvPr>
            <p:cNvSpPr/>
            <p:nvPr/>
          </p:nvSpPr>
          <p:spPr>
            <a:xfrm>
              <a:off x="5118553" y="3906383"/>
              <a:ext cx="2397320" cy="1983461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116">
              <a:extLst>
                <a:ext uri="{FF2B5EF4-FFF2-40B4-BE49-F238E27FC236}">
                  <a16:creationId xmlns:a16="http://schemas.microsoft.com/office/drawing/2014/main" id="{4EA5FDB4-E5E0-42BB-A0A8-8206FC81AFBB}"/>
                </a:ext>
              </a:extLst>
            </p:cNvPr>
            <p:cNvSpPr/>
            <p:nvPr/>
          </p:nvSpPr>
          <p:spPr>
            <a:xfrm>
              <a:off x="5583816" y="4569840"/>
              <a:ext cx="1460078" cy="551854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1117">
              <a:extLst>
                <a:ext uri="{FF2B5EF4-FFF2-40B4-BE49-F238E27FC236}">
                  <a16:creationId xmlns:a16="http://schemas.microsoft.com/office/drawing/2014/main" id="{CF6DA02C-EEC6-47DE-A119-66CF9FED8CB1}"/>
                </a:ext>
              </a:extLst>
            </p:cNvPr>
            <p:cNvGrpSpPr/>
            <p:nvPr/>
          </p:nvGrpSpPr>
          <p:grpSpPr>
            <a:xfrm>
              <a:off x="5652353" y="5114620"/>
              <a:ext cx="1306766" cy="820550"/>
              <a:chOff x="1755435" y="3992043"/>
              <a:chExt cx="2237667" cy="1446386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20" name="Rectangle 1142">
                <a:extLst>
                  <a:ext uri="{FF2B5EF4-FFF2-40B4-BE49-F238E27FC236}">
                    <a16:creationId xmlns:a16="http://schemas.microsoft.com/office/drawing/2014/main" id="{F7088CB6-D2C7-49BD-9E95-22EE4372BFB8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143">
                <a:extLst>
                  <a:ext uri="{FF2B5EF4-FFF2-40B4-BE49-F238E27FC236}">
                    <a16:creationId xmlns:a16="http://schemas.microsoft.com/office/drawing/2014/main" id="{640253E8-C329-4D3F-869A-2A8EEEB99B5D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144">
                <a:extLst>
                  <a:ext uri="{FF2B5EF4-FFF2-40B4-BE49-F238E27FC236}">
                    <a16:creationId xmlns:a16="http://schemas.microsoft.com/office/drawing/2014/main" id="{429AE8A0-9CFE-4F38-A447-42C95097106B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145">
                <a:extLst>
                  <a:ext uri="{FF2B5EF4-FFF2-40B4-BE49-F238E27FC236}">
                    <a16:creationId xmlns:a16="http://schemas.microsoft.com/office/drawing/2014/main" id="{FCD11E42-95CE-4AF6-94E3-900211E4673E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146">
                <a:extLst>
                  <a:ext uri="{FF2B5EF4-FFF2-40B4-BE49-F238E27FC236}">
                    <a16:creationId xmlns:a16="http://schemas.microsoft.com/office/drawing/2014/main" id="{E59127E3-F7F2-4434-BD35-D01EE196AB3B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Freeform: Shape 1118">
              <a:extLst>
                <a:ext uri="{FF2B5EF4-FFF2-40B4-BE49-F238E27FC236}">
                  <a16:creationId xmlns:a16="http://schemas.microsoft.com/office/drawing/2014/main" id="{65BB722F-5EE6-49BE-9D50-EEB395E57167}"/>
                </a:ext>
              </a:extLst>
            </p:cNvPr>
            <p:cNvSpPr/>
            <p:nvPr/>
          </p:nvSpPr>
          <p:spPr>
            <a:xfrm>
              <a:off x="6078744" y="5190437"/>
              <a:ext cx="469397" cy="239393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1119">
              <a:extLst>
                <a:ext uri="{FF2B5EF4-FFF2-40B4-BE49-F238E27FC236}">
                  <a16:creationId xmlns:a16="http://schemas.microsoft.com/office/drawing/2014/main" id="{0653E3C0-9516-4C9D-8276-05F917687434}"/>
                </a:ext>
              </a:extLst>
            </p:cNvPr>
            <p:cNvSpPr/>
            <p:nvPr/>
          </p:nvSpPr>
          <p:spPr>
            <a:xfrm>
              <a:off x="6107445" y="5504872"/>
              <a:ext cx="213599" cy="4302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1120">
              <a:extLst>
                <a:ext uri="{FF2B5EF4-FFF2-40B4-BE49-F238E27FC236}">
                  <a16:creationId xmlns:a16="http://schemas.microsoft.com/office/drawing/2014/main" id="{4BBCBE76-CAB3-4D3A-BA3F-F404232FE462}"/>
                </a:ext>
              </a:extLst>
            </p:cNvPr>
            <p:cNvSpPr/>
            <p:nvPr/>
          </p:nvSpPr>
          <p:spPr>
            <a:xfrm>
              <a:off x="6325640" y="5504872"/>
              <a:ext cx="213599" cy="4302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1121">
              <a:extLst>
                <a:ext uri="{FF2B5EF4-FFF2-40B4-BE49-F238E27FC236}">
                  <a16:creationId xmlns:a16="http://schemas.microsoft.com/office/drawing/2014/main" id="{ABE1110E-30A3-4F75-BDE0-690FC6422322}"/>
                </a:ext>
              </a:extLst>
            </p:cNvPr>
            <p:cNvSpPr/>
            <p:nvPr/>
          </p:nvSpPr>
          <p:spPr>
            <a:xfrm>
              <a:off x="4902035" y="5885255"/>
              <a:ext cx="2822814" cy="15234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1122">
              <a:extLst>
                <a:ext uri="{FF2B5EF4-FFF2-40B4-BE49-F238E27FC236}">
                  <a16:creationId xmlns:a16="http://schemas.microsoft.com/office/drawing/2014/main" id="{7E8EBCFD-B59B-4DCB-A5CE-A1E1A17A9FF5}"/>
                </a:ext>
              </a:extLst>
            </p:cNvPr>
            <p:cNvSpPr/>
            <p:nvPr/>
          </p:nvSpPr>
          <p:spPr>
            <a:xfrm>
              <a:off x="4820194" y="6061210"/>
              <a:ext cx="2986496" cy="181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123">
              <a:extLst>
                <a:ext uri="{FF2B5EF4-FFF2-40B4-BE49-F238E27FC236}">
                  <a16:creationId xmlns:a16="http://schemas.microsoft.com/office/drawing/2014/main" id="{D523E391-41DE-4601-B32C-CFB001FF5D52}"/>
                </a:ext>
              </a:extLst>
            </p:cNvPr>
            <p:cNvSpPr/>
            <p:nvPr/>
          </p:nvSpPr>
          <p:spPr>
            <a:xfrm>
              <a:off x="4879678" y="6225896"/>
              <a:ext cx="2867528" cy="979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124">
              <a:extLst>
                <a:ext uri="{FF2B5EF4-FFF2-40B4-BE49-F238E27FC236}">
                  <a16:creationId xmlns:a16="http://schemas.microsoft.com/office/drawing/2014/main" id="{AA2E6B35-C446-47FF-9265-1045BD1BA9F6}"/>
                </a:ext>
              </a:extLst>
            </p:cNvPr>
            <p:cNvSpPr/>
            <p:nvPr/>
          </p:nvSpPr>
          <p:spPr>
            <a:xfrm>
              <a:off x="6193745" y="6098876"/>
              <a:ext cx="889097" cy="38065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125">
              <a:extLst>
                <a:ext uri="{FF2B5EF4-FFF2-40B4-BE49-F238E27FC236}">
                  <a16:creationId xmlns:a16="http://schemas.microsoft.com/office/drawing/2014/main" id="{C97C2FDE-8FBC-4207-835E-7A18727C9424}"/>
                </a:ext>
              </a:extLst>
            </p:cNvPr>
            <p:cNvSpPr/>
            <p:nvPr/>
          </p:nvSpPr>
          <p:spPr>
            <a:xfrm>
              <a:off x="5495766" y="6165802"/>
              <a:ext cx="747713" cy="38065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Rectangle: Rounded Corners 1126">
              <a:extLst>
                <a:ext uri="{FF2B5EF4-FFF2-40B4-BE49-F238E27FC236}">
                  <a16:creationId xmlns:a16="http://schemas.microsoft.com/office/drawing/2014/main" id="{F4E781F6-EC27-4828-9C8F-AAC74FCC3ABB}"/>
                </a:ext>
              </a:extLst>
            </p:cNvPr>
            <p:cNvSpPr/>
            <p:nvPr/>
          </p:nvSpPr>
          <p:spPr>
            <a:xfrm>
              <a:off x="5592108" y="5886830"/>
              <a:ext cx="1458225" cy="152348"/>
            </a:xfrm>
            <a:prstGeom prst="roundRect">
              <a:avLst>
                <a:gd name="adj" fmla="val 323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: Rounded Corners 1127">
              <a:extLst>
                <a:ext uri="{FF2B5EF4-FFF2-40B4-BE49-F238E27FC236}">
                  <a16:creationId xmlns:a16="http://schemas.microsoft.com/office/drawing/2014/main" id="{0AD6B303-A212-4441-B653-76BA3B94E22C}"/>
                </a:ext>
              </a:extLst>
            </p:cNvPr>
            <p:cNvSpPr/>
            <p:nvPr/>
          </p:nvSpPr>
          <p:spPr>
            <a:xfrm>
              <a:off x="4879678" y="5969935"/>
              <a:ext cx="2867528" cy="9798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128">
              <a:extLst>
                <a:ext uri="{FF2B5EF4-FFF2-40B4-BE49-F238E27FC236}">
                  <a16:creationId xmlns:a16="http://schemas.microsoft.com/office/drawing/2014/main" id="{35F8E4CC-766E-4839-8A18-EBB44A133D4E}"/>
                </a:ext>
              </a:extLst>
            </p:cNvPr>
            <p:cNvGrpSpPr/>
            <p:nvPr/>
          </p:nvGrpSpPr>
          <p:grpSpPr>
            <a:xfrm>
              <a:off x="4624355" y="4978573"/>
              <a:ext cx="798359" cy="1141073"/>
              <a:chOff x="-4879" y="3800380"/>
              <a:chExt cx="1367087" cy="1953939"/>
            </a:xfrm>
          </p:grpSpPr>
          <p:sp>
            <p:nvSpPr>
              <p:cNvPr id="116" name="Rectangle: Rounded Corners 1138">
                <a:extLst>
                  <a:ext uri="{FF2B5EF4-FFF2-40B4-BE49-F238E27FC236}">
                    <a16:creationId xmlns:a16="http://schemas.microsoft.com/office/drawing/2014/main" id="{2A12DC50-814A-4411-A15C-ED436EF952E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: Rounded Corners 1139">
                <a:extLst>
                  <a:ext uri="{FF2B5EF4-FFF2-40B4-BE49-F238E27FC236}">
                    <a16:creationId xmlns:a16="http://schemas.microsoft.com/office/drawing/2014/main" id="{2F216CBD-CE30-4622-851E-DAA05F99606F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: Rounded Corners 1140">
                <a:extLst>
                  <a:ext uri="{FF2B5EF4-FFF2-40B4-BE49-F238E27FC236}">
                    <a16:creationId xmlns:a16="http://schemas.microsoft.com/office/drawing/2014/main" id="{F59F0B52-E8DD-4580-8E75-7E0A1224EE2B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: Rounded Corners 1141">
                <a:extLst>
                  <a:ext uri="{FF2B5EF4-FFF2-40B4-BE49-F238E27FC236}">
                    <a16:creationId xmlns:a16="http://schemas.microsoft.com/office/drawing/2014/main" id="{E2D26199-8F1B-49EE-B845-D6BF47B800E7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129">
              <a:extLst>
                <a:ext uri="{FF2B5EF4-FFF2-40B4-BE49-F238E27FC236}">
                  <a16:creationId xmlns:a16="http://schemas.microsoft.com/office/drawing/2014/main" id="{144B7203-E7F6-496C-A2AA-C957962A9979}"/>
                </a:ext>
              </a:extLst>
            </p:cNvPr>
            <p:cNvGrpSpPr/>
            <p:nvPr/>
          </p:nvGrpSpPr>
          <p:grpSpPr>
            <a:xfrm>
              <a:off x="7175744" y="4980812"/>
              <a:ext cx="798359" cy="1141073"/>
              <a:chOff x="-4879" y="3800380"/>
              <a:chExt cx="1367087" cy="1953939"/>
            </a:xfrm>
          </p:grpSpPr>
          <p:sp>
            <p:nvSpPr>
              <p:cNvPr id="112" name="Rectangle: Rounded Corners 1134">
                <a:extLst>
                  <a:ext uri="{FF2B5EF4-FFF2-40B4-BE49-F238E27FC236}">
                    <a16:creationId xmlns:a16="http://schemas.microsoft.com/office/drawing/2014/main" id="{0F52DDD9-BDA7-4C17-9773-2EA6848FA6A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: Rounded Corners 1135">
                <a:extLst>
                  <a:ext uri="{FF2B5EF4-FFF2-40B4-BE49-F238E27FC236}">
                    <a16:creationId xmlns:a16="http://schemas.microsoft.com/office/drawing/2014/main" id="{386DFB62-851A-47F1-B737-86090A90BA08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: Rounded Corners 1136">
                <a:extLst>
                  <a:ext uri="{FF2B5EF4-FFF2-40B4-BE49-F238E27FC236}">
                    <a16:creationId xmlns:a16="http://schemas.microsoft.com/office/drawing/2014/main" id="{9FB4220F-8426-4796-AB4B-0AB64E3D1BFF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: Rounded Corners 1137">
                <a:extLst>
                  <a:ext uri="{FF2B5EF4-FFF2-40B4-BE49-F238E27FC236}">
                    <a16:creationId xmlns:a16="http://schemas.microsoft.com/office/drawing/2014/main" id="{27D63A9F-9630-4C1D-A5C2-86F8F8C5291D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Rectangle: Rounded Corners 1130">
              <a:extLst>
                <a:ext uri="{FF2B5EF4-FFF2-40B4-BE49-F238E27FC236}">
                  <a16:creationId xmlns:a16="http://schemas.microsoft.com/office/drawing/2014/main" id="{4F3FA4B5-EB02-4478-BBB6-0C6F6EEB5A44}"/>
                </a:ext>
              </a:extLst>
            </p:cNvPr>
            <p:cNvSpPr/>
            <p:nvPr/>
          </p:nvSpPr>
          <p:spPr>
            <a:xfrm>
              <a:off x="5133438" y="5723154"/>
              <a:ext cx="139166" cy="183555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131">
              <a:extLst>
                <a:ext uri="{FF2B5EF4-FFF2-40B4-BE49-F238E27FC236}">
                  <a16:creationId xmlns:a16="http://schemas.microsoft.com/office/drawing/2014/main" id="{A54E542D-149D-4557-89FA-8D8257E65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3968" y="5766700"/>
              <a:ext cx="307153" cy="160199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Isosceles Triangle 1132">
              <a:extLst>
                <a:ext uri="{FF2B5EF4-FFF2-40B4-BE49-F238E27FC236}">
                  <a16:creationId xmlns:a16="http://schemas.microsoft.com/office/drawing/2014/main" id="{C1CF7FDE-B172-4AFF-8622-70C0E7256AF0}"/>
                </a:ext>
              </a:extLst>
            </p:cNvPr>
            <p:cNvSpPr/>
            <p:nvPr/>
          </p:nvSpPr>
          <p:spPr>
            <a:xfrm>
              <a:off x="5827183" y="4658073"/>
              <a:ext cx="972519" cy="3122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33">
              <a:extLst>
                <a:ext uri="{FF2B5EF4-FFF2-40B4-BE49-F238E27FC236}">
                  <a16:creationId xmlns:a16="http://schemas.microsoft.com/office/drawing/2014/main" id="{37FA5072-F775-4D24-828C-207BE0C8FD4A}"/>
                </a:ext>
              </a:extLst>
            </p:cNvPr>
            <p:cNvSpPr/>
            <p:nvPr/>
          </p:nvSpPr>
          <p:spPr>
            <a:xfrm>
              <a:off x="4639051" y="6306028"/>
              <a:ext cx="3348782" cy="524487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6E21CC90-FE24-4579-B103-570FEC67088F}"/>
              </a:ext>
            </a:extLst>
          </p:cNvPr>
          <p:cNvGrpSpPr/>
          <p:nvPr/>
        </p:nvGrpSpPr>
        <p:grpSpPr>
          <a:xfrm>
            <a:off x="5818625" y="2014599"/>
            <a:ext cx="5648926" cy="648000"/>
            <a:chOff x="6096000" y="1977465"/>
            <a:chExt cx="5648926" cy="648000"/>
          </a:xfrm>
          <a:solidFill>
            <a:schemeClr val="accent3"/>
          </a:solidFill>
        </p:grpSpPr>
        <p:sp>
          <p:nvSpPr>
            <p:cNvPr id="126" name="화살표: 오각형 125">
              <a:extLst>
                <a:ext uri="{FF2B5EF4-FFF2-40B4-BE49-F238E27FC236}">
                  <a16:creationId xmlns:a16="http://schemas.microsoft.com/office/drawing/2014/main" id="{351BB047-F034-41FF-B381-8716E119B149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화살표: 갈매기형 수장 126">
              <a:extLst>
                <a:ext uri="{FF2B5EF4-FFF2-40B4-BE49-F238E27FC236}">
                  <a16:creationId xmlns:a16="http://schemas.microsoft.com/office/drawing/2014/main" id="{736C85A8-3D9B-487C-A95E-8479CE3EA8F9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화살표: 갈매기형 수장 127">
              <a:extLst>
                <a:ext uri="{FF2B5EF4-FFF2-40B4-BE49-F238E27FC236}">
                  <a16:creationId xmlns:a16="http://schemas.microsoft.com/office/drawing/2014/main" id="{5949CBD7-A722-4319-BE3E-131F07BE4DF4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53C288F4-A08E-4A2A-8714-AFADE7723490}"/>
              </a:ext>
            </a:extLst>
          </p:cNvPr>
          <p:cNvGrpSpPr/>
          <p:nvPr/>
        </p:nvGrpSpPr>
        <p:grpSpPr>
          <a:xfrm flipH="1">
            <a:off x="724450" y="2005373"/>
            <a:ext cx="5648926" cy="648000"/>
            <a:chOff x="6096000" y="1977465"/>
            <a:chExt cx="5648926" cy="648000"/>
          </a:xfrm>
          <a:solidFill>
            <a:schemeClr val="accent1"/>
          </a:solidFill>
        </p:grpSpPr>
        <p:sp>
          <p:nvSpPr>
            <p:cNvPr id="130" name="화살표: 오각형 129">
              <a:extLst>
                <a:ext uri="{FF2B5EF4-FFF2-40B4-BE49-F238E27FC236}">
                  <a16:creationId xmlns:a16="http://schemas.microsoft.com/office/drawing/2014/main" id="{E2D25BFF-CAAB-4AA3-9D41-9CB3D661FD04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화살표: 갈매기형 수장 130">
              <a:extLst>
                <a:ext uri="{FF2B5EF4-FFF2-40B4-BE49-F238E27FC236}">
                  <a16:creationId xmlns:a16="http://schemas.microsoft.com/office/drawing/2014/main" id="{B7F93671-B2C9-479C-9E6B-1181F4C52A07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화살표: 갈매기형 수장 131">
              <a:extLst>
                <a:ext uri="{FF2B5EF4-FFF2-40B4-BE49-F238E27FC236}">
                  <a16:creationId xmlns:a16="http://schemas.microsoft.com/office/drawing/2014/main" id="{FBB61CEB-3C8E-4235-B0C8-19AEEF6EB7AA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B337E64D-8367-43D3-BFBA-F02FFBEF0909}"/>
              </a:ext>
            </a:extLst>
          </p:cNvPr>
          <p:cNvGrpSpPr/>
          <p:nvPr/>
        </p:nvGrpSpPr>
        <p:grpSpPr>
          <a:xfrm>
            <a:off x="6373376" y="3233986"/>
            <a:ext cx="2284466" cy="2370246"/>
            <a:chOff x="1993784" y="613120"/>
            <a:chExt cx="2654154" cy="2753810"/>
          </a:xfrm>
        </p:grpSpPr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49F1A966-8CE9-4374-8A54-11F58A0711A0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D5DFDB7B-B206-4A71-BBF6-9B5819A05D86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FA7F15B3-F5F3-4D0B-9196-0EA8F609C071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03B57A0C-9DB4-475F-A251-DB7DC31D5DE5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718C5ECC-B89C-4270-A95B-A4BE256C59E9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2DBBC6BF-5ED1-44E4-9BE7-84FF4E6F2083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7F4455F9-3C2D-4DE3-8D92-AB93AC9A8618}"/>
              </a:ext>
            </a:extLst>
          </p:cNvPr>
          <p:cNvGrpSpPr/>
          <p:nvPr/>
        </p:nvGrpSpPr>
        <p:grpSpPr>
          <a:xfrm flipH="1">
            <a:off x="3563713" y="3400100"/>
            <a:ext cx="2287684" cy="2362164"/>
            <a:chOff x="1993784" y="613120"/>
            <a:chExt cx="2657888" cy="2744423"/>
          </a:xfrm>
        </p:grpSpPr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878C225C-0D32-47C5-9FA2-78CCD6BFB3FE}"/>
                </a:ext>
              </a:extLst>
            </p:cNvPr>
            <p:cNvGrpSpPr/>
            <p:nvPr/>
          </p:nvGrpSpPr>
          <p:grpSpPr>
            <a:xfrm>
              <a:off x="3239022" y="1994030"/>
              <a:ext cx="1412650" cy="1363513"/>
              <a:chOff x="9415872" y="4574240"/>
              <a:chExt cx="2373856" cy="2291285"/>
            </a:xfrm>
          </p:grpSpPr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2325D166-2CE3-4246-A08D-BB496FEFA2E4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E6F0D461-AB66-4158-AB24-5F82A9AFF5E2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157623EA-478F-4AE5-AE18-A0DDA897BF8C}"/>
                  </a:ext>
                </a:extLst>
              </p:cNvPr>
              <p:cNvSpPr/>
              <p:nvPr/>
            </p:nvSpPr>
            <p:spPr>
              <a:xfrm rot="1018244">
                <a:off x="10943838" y="5717486"/>
                <a:ext cx="845890" cy="1148039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B7F9185-3341-4E07-A79E-9F1F5BF6347D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3171E061-89C3-493F-8FF2-3851B6A82136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7" name="타원 146">
            <a:extLst>
              <a:ext uri="{FF2B5EF4-FFF2-40B4-BE49-F238E27FC236}">
                <a16:creationId xmlns:a16="http://schemas.microsoft.com/office/drawing/2014/main" id="{CDB9BFCC-20FA-406D-ADDC-51A717200390}"/>
              </a:ext>
            </a:extLst>
          </p:cNvPr>
          <p:cNvSpPr/>
          <p:nvPr/>
        </p:nvSpPr>
        <p:spPr>
          <a:xfrm>
            <a:off x="5581329" y="1815647"/>
            <a:ext cx="1057596" cy="105759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>
            <a:extLst>
              <a:ext uri="{FF2B5EF4-FFF2-40B4-BE49-F238E27FC236}">
                <a16:creationId xmlns:a16="http://schemas.microsoft.com/office/drawing/2014/main" id="{0118926D-C452-4AD9-8F7D-FD8ADCE38C20}"/>
              </a:ext>
            </a:extLst>
          </p:cNvPr>
          <p:cNvSpPr/>
          <p:nvPr/>
        </p:nvSpPr>
        <p:spPr>
          <a:xfrm>
            <a:off x="5674278" y="1908596"/>
            <a:ext cx="871698" cy="871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E0D0A4-847B-4DCD-B3CC-77E670A60C2A}"/>
              </a:ext>
            </a:extLst>
          </p:cNvPr>
          <p:cNvSpPr txBox="1"/>
          <p:nvPr/>
        </p:nvSpPr>
        <p:spPr>
          <a:xfrm>
            <a:off x="5706076" y="2082835"/>
            <a:ext cx="8081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7F9D947-FE8C-45C5-954F-7F388F6BA393}"/>
              </a:ext>
            </a:extLst>
          </p:cNvPr>
          <p:cNvSpPr txBox="1"/>
          <p:nvPr/>
        </p:nvSpPr>
        <p:spPr>
          <a:xfrm>
            <a:off x="7226232" y="2067763"/>
            <a:ext cx="28337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2D4DAAF-2FFF-439E-8B4A-448EE7E17016}"/>
              </a:ext>
            </a:extLst>
          </p:cNvPr>
          <p:cNvSpPr txBox="1"/>
          <p:nvPr/>
        </p:nvSpPr>
        <p:spPr>
          <a:xfrm>
            <a:off x="2181839" y="2067763"/>
            <a:ext cx="27341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CCD1FA7-123F-43D1-896D-C1140E558311}"/>
              </a:ext>
            </a:extLst>
          </p:cNvPr>
          <p:cNvGrpSpPr/>
          <p:nvPr/>
        </p:nvGrpSpPr>
        <p:grpSpPr>
          <a:xfrm>
            <a:off x="1121533" y="3014670"/>
            <a:ext cx="2876637" cy="2913336"/>
            <a:chOff x="1286930" y="3014670"/>
            <a:chExt cx="2876637" cy="2913336"/>
          </a:xfrm>
        </p:grpSpPr>
        <p:grpSp>
          <p:nvGrpSpPr>
            <p:cNvPr id="153" name="그룹 6">
              <a:extLst>
                <a:ext uri="{FF2B5EF4-FFF2-40B4-BE49-F238E27FC236}">
                  <a16:creationId xmlns:a16="http://schemas.microsoft.com/office/drawing/2014/main" id="{899EAAD9-17BA-4549-A041-4EDB268E818B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E485D6B-50E1-468B-ACC9-D51A26B907AA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93EE99E-E1B6-4F89-993E-439BA19C4DE6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54" name="Group 74">
              <a:extLst>
                <a:ext uri="{FF2B5EF4-FFF2-40B4-BE49-F238E27FC236}">
                  <a16:creationId xmlns:a16="http://schemas.microsoft.com/office/drawing/2014/main" id="{1EDFCDFB-44AD-4593-AFA6-6054E1D0087B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155" name="Group 75">
                <a:extLst>
                  <a:ext uri="{FF2B5EF4-FFF2-40B4-BE49-F238E27FC236}">
                    <a16:creationId xmlns:a16="http://schemas.microsoft.com/office/drawing/2014/main" id="{31DAD8DB-1515-4D73-86AF-CD0BDE7E5B61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161" name="Oval 80">
                  <a:extLst>
                    <a:ext uri="{FF2B5EF4-FFF2-40B4-BE49-F238E27FC236}">
                      <a16:creationId xmlns:a16="http://schemas.microsoft.com/office/drawing/2014/main" id="{C27FCE13-CAA5-41BB-8726-6944EA978B1E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62" name="Chevron 60">
                  <a:extLst>
                    <a:ext uri="{FF2B5EF4-FFF2-40B4-BE49-F238E27FC236}">
                      <a16:creationId xmlns:a16="http://schemas.microsoft.com/office/drawing/2014/main" id="{938BDF16-B7AF-4B9C-91DA-D2F813E4DE7B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156" name="Group 76">
                <a:extLst>
                  <a:ext uri="{FF2B5EF4-FFF2-40B4-BE49-F238E27FC236}">
                    <a16:creationId xmlns:a16="http://schemas.microsoft.com/office/drawing/2014/main" id="{7A74F7A7-E8E7-4037-837F-E67EFC483B5F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39F1289D-3EED-4E31-AC74-7BBDCB2C8D55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4FDAF322-AEFC-4DC5-A8A9-048C232E9210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6EE3B3C-EBA5-4C6E-9A86-DECE11299246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83541AB5-5F04-45BD-8F0D-C25D4F655A1A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BDAF666-C94A-436A-8CA9-257299F8470A}"/>
              </a:ext>
            </a:extLst>
          </p:cNvPr>
          <p:cNvGrpSpPr/>
          <p:nvPr/>
        </p:nvGrpSpPr>
        <p:grpSpPr>
          <a:xfrm flipH="1">
            <a:off x="8193831" y="3014670"/>
            <a:ext cx="2876637" cy="2913336"/>
            <a:chOff x="1286930" y="3014670"/>
            <a:chExt cx="2876637" cy="2913336"/>
          </a:xfrm>
        </p:grpSpPr>
        <p:grpSp>
          <p:nvGrpSpPr>
            <p:cNvPr id="166" name="그룹 6">
              <a:extLst>
                <a:ext uri="{FF2B5EF4-FFF2-40B4-BE49-F238E27FC236}">
                  <a16:creationId xmlns:a16="http://schemas.microsoft.com/office/drawing/2014/main" id="{8D3E23CF-A0CE-41F1-B7DE-F3EF4E2DE3BA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60758C4-F03F-487D-A20D-B152813C1470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3B57F87-4BB3-4BC5-9162-215BEB91B482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67" name="Group 74">
              <a:extLst>
                <a:ext uri="{FF2B5EF4-FFF2-40B4-BE49-F238E27FC236}">
                  <a16:creationId xmlns:a16="http://schemas.microsoft.com/office/drawing/2014/main" id="{E21B09CA-C747-4366-AF70-9778D66C6EB6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168" name="Group 75">
                <a:extLst>
                  <a:ext uri="{FF2B5EF4-FFF2-40B4-BE49-F238E27FC236}">
                    <a16:creationId xmlns:a16="http://schemas.microsoft.com/office/drawing/2014/main" id="{707BE1C9-8A5A-49E2-B9C0-9D912A275860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174" name="Oval 80">
                  <a:extLst>
                    <a:ext uri="{FF2B5EF4-FFF2-40B4-BE49-F238E27FC236}">
                      <a16:creationId xmlns:a16="http://schemas.microsoft.com/office/drawing/2014/main" id="{8647E2E5-B07A-4AF5-85DE-CB96876C4F2B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75" name="Chevron 60">
                  <a:extLst>
                    <a:ext uri="{FF2B5EF4-FFF2-40B4-BE49-F238E27FC236}">
                      <a16:creationId xmlns:a16="http://schemas.microsoft.com/office/drawing/2014/main" id="{A8D87A19-5075-44F0-A27C-11E59F377DF4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169" name="Group 76">
                <a:extLst>
                  <a:ext uri="{FF2B5EF4-FFF2-40B4-BE49-F238E27FC236}">
                    <a16:creationId xmlns:a16="http://schemas.microsoft.com/office/drawing/2014/main" id="{3CAB00F5-482A-424E-A924-45A135213D8B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A4F6D9D-CC89-4D27-8B96-B70EC3549342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0583E8DF-4B82-4287-B026-05778912B621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14FA70A7-9824-4F38-9249-A8D6EE510D84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B78B3BC3-760F-4AD2-BF9F-27B637E66E37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4788</Words>
  <Application>Microsoft Office PowerPoint</Application>
  <PresentationFormat>와이드스크린</PresentationFormat>
  <Paragraphs>571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81</cp:revision>
  <dcterms:created xsi:type="dcterms:W3CDTF">2020-01-20T05:08:25Z</dcterms:created>
  <dcterms:modified xsi:type="dcterms:W3CDTF">2025-11-14T19:08:35Z</dcterms:modified>
</cp:coreProperties>
</file>